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8" r:id="rId6"/>
    <p:sldId id="269" r:id="rId7"/>
    <p:sldId id="270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71" r:id="rId17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B1AE62-835B-448F-96DE-A06559B8AC2C}" v="41" dt="2024-08-14T18:46:55.8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34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dd Ringlein OFS" userId="387239909e42a123" providerId="Windows Live" clId="Web-{BAFEA672-EDF5-4001-A95F-661FB0C68EF5}"/>
    <pc:docChg chg="modSld">
      <pc:chgData name="Edd Ringlein OFS" userId="387239909e42a123" providerId="Windows Live" clId="Web-{BAFEA672-EDF5-4001-A95F-661FB0C68EF5}" dt="2023-05-15T22:09:29.269" v="1" actId="14100"/>
      <pc:docMkLst>
        <pc:docMk/>
      </pc:docMkLst>
      <pc:sldChg chg="delSp">
        <pc:chgData name="Edd Ringlein OFS" userId="387239909e42a123" providerId="Windows Live" clId="Web-{BAFEA672-EDF5-4001-A95F-661FB0C68EF5}" dt="2023-05-15T22:09:09.346" v="0"/>
        <pc:sldMkLst>
          <pc:docMk/>
          <pc:sldMk cId="395714411" sldId="256"/>
        </pc:sldMkLst>
        <pc:spChg chg="del">
          <ac:chgData name="Edd Ringlein OFS" userId="387239909e42a123" providerId="Windows Live" clId="Web-{BAFEA672-EDF5-4001-A95F-661FB0C68EF5}" dt="2023-05-15T22:09:09.346" v="0"/>
          <ac:spMkLst>
            <pc:docMk/>
            <pc:sldMk cId="395714411" sldId="256"/>
            <ac:spMk id="3" creationId="{4BD62702-5071-0DF4-801B-61A121FACA57}"/>
          </ac:spMkLst>
        </pc:spChg>
      </pc:sldChg>
      <pc:sldChg chg="modSp">
        <pc:chgData name="Edd Ringlein OFS" userId="387239909e42a123" providerId="Windows Live" clId="Web-{BAFEA672-EDF5-4001-A95F-661FB0C68EF5}" dt="2023-05-15T22:09:29.269" v="1" actId="14100"/>
        <pc:sldMkLst>
          <pc:docMk/>
          <pc:sldMk cId="3939690495" sldId="257"/>
        </pc:sldMkLst>
        <pc:spChg chg="mod">
          <ac:chgData name="Edd Ringlein OFS" userId="387239909e42a123" providerId="Windows Live" clId="Web-{BAFEA672-EDF5-4001-A95F-661FB0C68EF5}" dt="2023-05-15T22:09:29.269" v="1" actId="14100"/>
          <ac:spMkLst>
            <pc:docMk/>
            <pc:sldMk cId="3939690495" sldId="257"/>
            <ac:spMk id="3" creationId="{BDC66F67-9A3E-1464-91C9-906DE0C9BF2A}"/>
          </ac:spMkLst>
        </pc:spChg>
      </pc:sldChg>
    </pc:docChg>
  </pc:docChgLst>
  <pc:docChgLst>
    <pc:chgData name="Kathleen Molaro" userId="ae00dadfbe57b241" providerId="LiveId" clId="{2C4B5F74-2679-463E-B816-57593837108E}"/>
    <pc:docChg chg="undo custSel addSld modSld">
      <pc:chgData name="Kathleen Molaro" userId="ae00dadfbe57b241" providerId="LiveId" clId="{2C4B5F74-2679-463E-B816-57593837108E}" dt="2023-03-18T02:59:26.888" v="284" actId="1076"/>
      <pc:docMkLst>
        <pc:docMk/>
      </pc:docMkLst>
      <pc:sldChg chg="addSp delSp modSp mod setBg">
        <pc:chgData name="Kathleen Molaro" userId="ae00dadfbe57b241" providerId="LiveId" clId="{2C4B5F74-2679-463E-B816-57593837108E}" dt="2023-03-18T02:20:25.001" v="68" actId="14100"/>
        <pc:sldMkLst>
          <pc:docMk/>
          <pc:sldMk cId="395714411" sldId="256"/>
        </pc:sldMkLst>
        <pc:spChg chg="mod">
          <ac:chgData name="Kathleen Molaro" userId="ae00dadfbe57b241" providerId="LiveId" clId="{2C4B5F74-2679-463E-B816-57593837108E}" dt="2023-03-18T02:20:25.001" v="68" actId="14100"/>
          <ac:spMkLst>
            <pc:docMk/>
            <pc:sldMk cId="395714411" sldId="256"/>
            <ac:spMk id="2" creationId="{6F494EF4-92FC-6A78-4E36-04769910BBA5}"/>
          </ac:spMkLst>
        </pc:spChg>
        <pc:spChg chg="mod">
          <ac:chgData name="Kathleen Molaro" userId="ae00dadfbe57b241" providerId="LiveId" clId="{2C4B5F74-2679-463E-B816-57593837108E}" dt="2023-03-18T02:10:40.331" v="16" actId="26606"/>
          <ac:spMkLst>
            <pc:docMk/>
            <pc:sldMk cId="395714411" sldId="256"/>
            <ac:spMk id="3" creationId="{4BD62702-5071-0DF4-801B-61A121FACA57}"/>
          </ac:spMkLst>
        </pc:spChg>
        <pc:spChg chg="add del">
          <ac:chgData name="Kathleen Molaro" userId="ae00dadfbe57b241" providerId="LiveId" clId="{2C4B5F74-2679-463E-B816-57593837108E}" dt="2023-03-18T02:10:40.300" v="15" actId="26606"/>
          <ac:spMkLst>
            <pc:docMk/>
            <pc:sldMk cId="395714411" sldId="256"/>
            <ac:spMk id="8" creationId="{C3896A03-3945-419A-B66B-4EE266EDD152}"/>
          </ac:spMkLst>
        </pc:spChg>
        <pc:spChg chg="add del">
          <ac:chgData name="Kathleen Molaro" userId="ae00dadfbe57b241" providerId="LiveId" clId="{2C4B5F74-2679-463E-B816-57593837108E}" dt="2023-03-18T02:10:40.300" v="15" actId="26606"/>
          <ac:spMkLst>
            <pc:docMk/>
            <pc:sldMk cId="395714411" sldId="256"/>
            <ac:spMk id="10" creationId="{B34F5AD2-EDBD-4BBD-A55C-EAFFD0C7097A}"/>
          </ac:spMkLst>
        </pc:spChg>
        <pc:spChg chg="add">
          <ac:chgData name="Kathleen Molaro" userId="ae00dadfbe57b241" providerId="LiveId" clId="{2C4B5F74-2679-463E-B816-57593837108E}" dt="2023-03-18T02:10:40.331" v="16" actId="26606"/>
          <ac:spMkLst>
            <pc:docMk/>
            <pc:sldMk cId="395714411" sldId="256"/>
            <ac:spMk id="20" creationId="{A8DB9CD9-59B1-4D73-BC4C-98796A48EF9B}"/>
          </ac:spMkLst>
        </pc:spChg>
        <pc:spChg chg="add">
          <ac:chgData name="Kathleen Molaro" userId="ae00dadfbe57b241" providerId="LiveId" clId="{2C4B5F74-2679-463E-B816-57593837108E}" dt="2023-03-18T02:10:40.331" v="16" actId="26606"/>
          <ac:spMkLst>
            <pc:docMk/>
            <pc:sldMk cId="395714411" sldId="256"/>
            <ac:spMk id="21" creationId="{8874A6A9-41FF-4E33-AFA8-F9F81436A59E}"/>
          </ac:spMkLst>
        </pc:spChg>
        <pc:grpChg chg="add">
          <ac:chgData name="Kathleen Molaro" userId="ae00dadfbe57b241" providerId="LiveId" clId="{2C4B5F74-2679-463E-B816-57593837108E}" dt="2023-03-18T02:10:40.331" v="16" actId="26606"/>
          <ac:grpSpMkLst>
            <pc:docMk/>
            <pc:sldMk cId="395714411" sldId="256"/>
            <ac:grpSpMk id="12" creationId="{721D730E-1F97-4071-B143-B05E6D2599BC}"/>
          </ac:grpSpMkLst>
        </pc:grpChg>
      </pc:sldChg>
      <pc:sldChg chg="addSp modSp new mod setBg">
        <pc:chgData name="Kathleen Molaro" userId="ae00dadfbe57b241" providerId="LiveId" clId="{2C4B5F74-2679-463E-B816-57593837108E}" dt="2023-03-18T02:20:49.632" v="69" actId="255"/>
        <pc:sldMkLst>
          <pc:docMk/>
          <pc:sldMk cId="3939690495" sldId="257"/>
        </pc:sldMkLst>
        <pc:spChg chg="mod">
          <ac:chgData name="Kathleen Molaro" userId="ae00dadfbe57b241" providerId="LiveId" clId="{2C4B5F74-2679-463E-B816-57593837108E}" dt="2023-03-18T02:12:35.592" v="27" actId="26606"/>
          <ac:spMkLst>
            <pc:docMk/>
            <pc:sldMk cId="3939690495" sldId="257"/>
            <ac:spMk id="2" creationId="{46FF02CA-7466-FD00-451A-FAF3C18E7EEA}"/>
          </ac:spMkLst>
        </pc:spChg>
        <pc:spChg chg="mod">
          <ac:chgData name="Kathleen Molaro" userId="ae00dadfbe57b241" providerId="LiveId" clId="{2C4B5F74-2679-463E-B816-57593837108E}" dt="2023-03-18T02:20:49.632" v="69" actId="255"/>
          <ac:spMkLst>
            <pc:docMk/>
            <pc:sldMk cId="3939690495" sldId="257"/>
            <ac:spMk id="3" creationId="{BDC66F67-9A3E-1464-91C9-906DE0C9BF2A}"/>
          </ac:spMkLst>
        </pc:spChg>
        <pc:spChg chg="add">
          <ac:chgData name="Kathleen Molaro" userId="ae00dadfbe57b241" providerId="LiveId" clId="{2C4B5F74-2679-463E-B816-57593837108E}" dt="2023-03-18T02:12:35.592" v="27" actId="26606"/>
          <ac:spMkLst>
            <pc:docMk/>
            <pc:sldMk cId="3939690495" sldId="257"/>
            <ac:spMk id="8" creationId="{889C5E17-24D0-4696-A3C5-A2261FB455FA}"/>
          </ac:spMkLst>
        </pc:spChg>
        <pc:spChg chg="add">
          <ac:chgData name="Kathleen Molaro" userId="ae00dadfbe57b241" providerId="LiveId" clId="{2C4B5F74-2679-463E-B816-57593837108E}" dt="2023-03-18T02:12:35.592" v="27" actId="26606"/>
          <ac:spMkLst>
            <pc:docMk/>
            <pc:sldMk cId="3939690495" sldId="257"/>
            <ac:spMk id="10" creationId="{6929B58F-2358-44CC-ACE5-EF1BD3C6C824}"/>
          </ac:spMkLst>
        </pc:spChg>
        <pc:grpChg chg="add">
          <ac:chgData name="Kathleen Molaro" userId="ae00dadfbe57b241" providerId="LiveId" clId="{2C4B5F74-2679-463E-B816-57593837108E}" dt="2023-03-18T02:12:35.592" v="27" actId="26606"/>
          <ac:grpSpMkLst>
            <pc:docMk/>
            <pc:sldMk cId="3939690495" sldId="257"/>
            <ac:grpSpMk id="12" creationId="{09DA5303-A1AF-4830-806C-51FCD96188B7}"/>
          </ac:grpSpMkLst>
        </pc:grpChg>
      </pc:sldChg>
      <pc:sldChg chg="addSp modSp new mod setBg">
        <pc:chgData name="Kathleen Molaro" userId="ae00dadfbe57b241" providerId="LiveId" clId="{2C4B5F74-2679-463E-B816-57593837108E}" dt="2023-03-18T02:21:31.182" v="72" actId="14100"/>
        <pc:sldMkLst>
          <pc:docMk/>
          <pc:sldMk cId="402175118" sldId="258"/>
        </pc:sldMkLst>
        <pc:spChg chg="add mod">
          <ac:chgData name="Kathleen Molaro" userId="ae00dadfbe57b241" providerId="LiveId" clId="{2C4B5F74-2679-463E-B816-57593837108E}" dt="2023-03-18T02:21:31.182" v="72" actId="14100"/>
          <ac:spMkLst>
            <pc:docMk/>
            <pc:sldMk cId="402175118" sldId="258"/>
            <ac:spMk id="3" creationId="{1249FCDE-CB56-7AF0-1EAD-B284E9531851}"/>
          </ac:spMkLst>
        </pc:spChg>
        <pc:spChg chg="add">
          <ac:chgData name="Kathleen Molaro" userId="ae00dadfbe57b241" providerId="LiveId" clId="{2C4B5F74-2679-463E-B816-57593837108E}" dt="2023-03-18T02:17:47.909" v="46" actId="26606"/>
          <ac:spMkLst>
            <pc:docMk/>
            <pc:sldMk cId="402175118" sldId="258"/>
            <ac:spMk id="8" creationId="{4BC99CB9-DDAD-44A2-8A1C-E3AF4E72DF5C}"/>
          </ac:spMkLst>
        </pc:spChg>
        <pc:spChg chg="add">
          <ac:chgData name="Kathleen Molaro" userId="ae00dadfbe57b241" providerId="LiveId" clId="{2C4B5F74-2679-463E-B816-57593837108E}" dt="2023-03-18T02:17:47.909" v="46" actId="26606"/>
          <ac:spMkLst>
            <pc:docMk/>
            <pc:sldMk cId="402175118" sldId="258"/>
            <ac:spMk id="10" creationId="{64053CBF-3932-45FF-8285-EE5146085F3A}"/>
          </ac:spMkLst>
        </pc:spChg>
        <pc:grpChg chg="add">
          <ac:chgData name="Kathleen Molaro" userId="ae00dadfbe57b241" providerId="LiveId" clId="{2C4B5F74-2679-463E-B816-57593837108E}" dt="2023-03-18T02:17:47.909" v="46" actId="26606"/>
          <ac:grpSpMkLst>
            <pc:docMk/>
            <pc:sldMk cId="402175118" sldId="258"/>
            <ac:grpSpMk id="12" creationId="{2E751C04-BEA6-446B-A678-9C74819EBD4C}"/>
          </ac:grpSpMkLst>
        </pc:grpChg>
        <pc:grpChg chg="add">
          <ac:chgData name="Kathleen Molaro" userId="ae00dadfbe57b241" providerId="LiveId" clId="{2C4B5F74-2679-463E-B816-57593837108E}" dt="2023-03-18T02:17:47.909" v="46" actId="26606"/>
          <ac:grpSpMkLst>
            <pc:docMk/>
            <pc:sldMk cId="402175118" sldId="258"/>
            <ac:grpSpMk id="18" creationId="{B63ACBA3-DEFD-4C6D-BBA0-64468FA99C2D}"/>
          </ac:grpSpMkLst>
        </pc:grpChg>
      </pc:sldChg>
      <pc:sldChg chg="addSp modSp new mod setBg">
        <pc:chgData name="Kathleen Molaro" userId="ae00dadfbe57b241" providerId="LiveId" clId="{2C4B5F74-2679-463E-B816-57593837108E}" dt="2023-03-18T02:28:11.816" v="97" actId="14100"/>
        <pc:sldMkLst>
          <pc:docMk/>
          <pc:sldMk cId="2394627359" sldId="259"/>
        </pc:sldMkLst>
        <pc:spChg chg="add mod">
          <ac:chgData name="Kathleen Molaro" userId="ae00dadfbe57b241" providerId="LiveId" clId="{2C4B5F74-2679-463E-B816-57593837108E}" dt="2023-03-18T02:28:11.816" v="97" actId="14100"/>
          <ac:spMkLst>
            <pc:docMk/>
            <pc:sldMk cId="2394627359" sldId="259"/>
            <ac:spMk id="3" creationId="{F4F8469B-C6F8-5DC0-EF16-A11280274AAD}"/>
          </ac:spMkLst>
        </pc:spChg>
        <pc:spChg chg="add">
          <ac:chgData name="Kathleen Molaro" userId="ae00dadfbe57b241" providerId="LiveId" clId="{2C4B5F74-2679-463E-B816-57593837108E}" dt="2023-03-18T02:26:35.467" v="87" actId="26606"/>
          <ac:spMkLst>
            <pc:docMk/>
            <pc:sldMk cId="2394627359" sldId="259"/>
            <ac:spMk id="8" creationId="{18873D23-2DCF-4B31-A009-95721C06E8E1}"/>
          </ac:spMkLst>
        </pc:spChg>
        <pc:spChg chg="add">
          <ac:chgData name="Kathleen Molaro" userId="ae00dadfbe57b241" providerId="LiveId" clId="{2C4B5F74-2679-463E-B816-57593837108E}" dt="2023-03-18T02:26:35.467" v="87" actId="26606"/>
          <ac:spMkLst>
            <pc:docMk/>
            <pc:sldMk cId="2394627359" sldId="259"/>
            <ac:spMk id="10" creationId="{C13EF075-D4EF-4929-ADBC-91B27DA19955}"/>
          </ac:spMkLst>
        </pc:spChg>
        <pc:grpChg chg="add">
          <ac:chgData name="Kathleen Molaro" userId="ae00dadfbe57b241" providerId="LiveId" clId="{2C4B5F74-2679-463E-B816-57593837108E}" dt="2023-03-18T02:26:35.467" v="87" actId="26606"/>
          <ac:grpSpMkLst>
            <pc:docMk/>
            <pc:sldMk cId="2394627359" sldId="259"/>
            <ac:grpSpMk id="12" creationId="{DAA26DFA-AAB2-4973-9C17-16D587C7B198}"/>
          </ac:grpSpMkLst>
        </pc:grpChg>
      </pc:sldChg>
      <pc:sldChg chg="addSp modSp new mod setBg">
        <pc:chgData name="Kathleen Molaro" userId="ae00dadfbe57b241" providerId="LiveId" clId="{2C4B5F74-2679-463E-B816-57593837108E}" dt="2023-03-18T02:34:26.777" v="133" actId="1076"/>
        <pc:sldMkLst>
          <pc:docMk/>
          <pc:sldMk cId="572207878" sldId="260"/>
        </pc:sldMkLst>
        <pc:spChg chg="add mod">
          <ac:chgData name="Kathleen Molaro" userId="ae00dadfbe57b241" providerId="LiveId" clId="{2C4B5F74-2679-463E-B816-57593837108E}" dt="2023-03-18T02:34:26.777" v="133" actId="1076"/>
          <ac:spMkLst>
            <pc:docMk/>
            <pc:sldMk cId="572207878" sldId="260"/>
            <ac:spMk id="3" creationId="{F27171EF-5E00-2BEE-73EB-2EB25859DAAD}"/>
          </ac:spMkLst>
        </pc:spChg>
        <pc:spChg chg="add">
          <ac:chgData name="Kathleen Molaro" userId="ae00dadfbe57b241" providerId="LiveId" clId="{2C4B5F74-2679-463E-B816-57593837108E}" dt="2023-03-18T02:33:03.845" v="120" actId="26606"/>
          <ac:spMkLst>
            <pc:docMk/>
            <pc:sldMk cId="572207878" sldId="260"/>
            <ac:spMk id="8" creationId="{D038248A-211C-4EEC-8401-C761B929FB52}"/>
          </ac:spMkLst>
        </pc:spChg>
        <pc:spChg chg="add">
          <ac:chgData name="Kathleen Molaro" userId="ae00dadfbe57b241" providerId="LiveId" clId="{2C4B5F74-2679-463E-B816-57593837108E}" dt="2023-03-18T02:33:03.845" v="120" actId="26606"/>
          <ac:spMkLst>
            <pc:docMk/>
            <pc:sldMk cId="572207878" sldId="260"/>
            <ac:spMk id="10" creationId="{C30A849F-66D9-40C8-BEC8-35AFF8F4568F}"/>
          </ac:spMkLst>
        </pc:spChg>
        <pc:grpChg chg="add">
          <ac:chgData name="Kathleen Molaro" userId="ae00dadfbe57b241" providerId="LiveId" clId="{2C4B5F74-2679-463E-B816-57593837108E}" dt="2023-03-18T02:33:03.845" v="120" actId="26606"/>
          <ac:grpSpMkLst>
            <pc:docMk/>
            <pc:sldMk cId="572207878" sldId="260"/>
            <ac:grpSpMk id="12" creationId="{04542298-A2B1-480F-A11C-A40EDD19B857}"/>
          </ac:grpSpMkLst>
        </pc:grpChg>
        <pc:grpChg chg="add">
          <ac:chgData name="Kathleen Molaro" userId="ae00dadfbe57b241" providerId="LiveId" clId="{2C4B5F74-2679-463E-B816-57593837108E}" dt="2023-03-18T02:33:03.845" v="120" actId="26606"/>
          <ac:grpSpMkLst>
            <pc:docMk/>
            <pc:sldMk cId="572207878" sldId="260"/>
            <ac:grpSpMk id="18" creationId="{2A5C9C35-2375-49EB-B99C-17C87D42FE7C}"/>
          </ac:grpSpMkLst>
        </pc:grpChg>
      </pc:sldChg>
      <pc:sldChg chg="addSp modSp new mod setBg">
        <pc:chgData name="Kathleen Molaro" userId="ae00dadfbe57b241" providerId="LiveId" clId="{2C4B5F74-2679-463E-B816-57593837108E}" dt="2023-03-18T02:37:31.967" v="142" actId="122"/>
        <pc:sldMkLst>
          <pc:docMk/>
          <pc:sldMk cId="2737747306" sldId="261"/>
        </pc:sldMkLst>
        <pc:spChg chg="add mod">
          <ac:chgData name="Kathleen Molaro" userId="ae00dadfbe57b241" providerId="LiveId" clId="{2C4B5F74-2679-463E-B816-57593837108E}" dt="2023-03-18T02:37:31.967" v="142" actId="122"/>
          <ac:spMkLst>
            <pc:docMk/>
            <pc:sldMk cId="2737747306" sldId="261"/>
            <ac:spMk id="3" creationId="{E2B8BF6A-0D0A-7372-68A2-0C1788D2E8BB}"/>
          </ac:spMkLst>
        </pc:spChg>
        <pc:spChg chg="add">
          <ac:chgData name="Kathleen Molaro" userId="ae00dadfbe57b241" providerId="LiveId" clId="{2C4B5F74-2679-463E-B816-57593837108E}" dt="2023-03-18T02:36:02.706" v="136" actId="26606"/>
          <ac:spMkLst>
            <pc:docMk/>
            <pc:sldMk cId="2737747306" sldId="261"/>
            <ac:spMk id="8" creationId="{87BF42CA-AD55-48B4-8949-C4DCA60A6AEE}"/>
          </ac:spMkLst>
        </pc:spChg>
        <pc:spChg chg="add">
          <ac:chgData name="Kathleen Molaro" userId="ae00dadfbe57b241" providerId="LiveId" clId="{2C4B5F74-2679-463E-B816-57593837108E}" dt="2023-03-18T02:36:02.706" v="136" actId="26606"/>
          <ac:spMkLst>
            <pc:docMk/>
            <pc:sldMk cId="2737747306" sldId="261"/>
            <ac:spMk id="10" creationId="{66AE1D3D-3106-4CB2-AA7C-0C1642AC0F2E}"/>
          </ac:spMkLst>
        </pc:spChg>
        <pc:grpChg chg="add">
          <ac:chgData name="Kathleen Molaro" userId="ae00dadfbe57b241" providerId="LiveId" clId="{2C4B5F74-2679-463E-B816-57593837108E}" dt="2023-03-18T02:36:02.706" v="136" actId="26606"/>
          <ac:grpSpMkLst>
            <pc:docMk/>
            <pc:sldMk cId="2737747306" sldId="261"/>
            <ac:grpSpMk id="12" creationId="{0A31B6AF-B711-4CDB-8C2B-16E963DDC4C5}"/>
          </ac:grpSpMkLst>
        </pc:grpChg>
      </pc:sldChg>
      <pc:sldChg chg="addSp modSp new mod setBg">
        <pc:chgData name="Kathleen Molaro" userId="ae00dadfbe57b241" providerId="LiveId" clId="{2C4B5F74-2679-463E-B816-57593837108E}" dt="2023-03-18T02:40:29.607" v="156" actId="20577"/>
        <pc:sldMkLst>
          <pc:docMk/>
          <pc:sldMk cId="3784599452" sldId="262"/>
        </pc:sldMkLst>
        <pc:spChg chg="add mod">
          <ac:chgData name="Kathleen Molaro" userId="ae00dadfbe57b241" providerId="LiveId" clId="{2C4B5F74-2679-463E-B816-57593837108E}" dt="2023-03-18T02:40:29.607" v="156" actId="20577"/>
          <ac:spMkLst>
            <pc:docMk/>
            <pc:sldMk cId="3784599452" sldId="262"/>
            <ac:spMk id="3" creationId="{D2C837CD-EFD6-7C25-9942-C9DBAAAC14A9}"/>
          </ac:spMkLst>
        </pc:spChg>
        <pc:spChg chg="add">
          <ac:chgData name="Kathleen Molaro" userId="ae00dadfbe57b241" providerId="LiveId" clId="{2C4B5F74-2679-463E-B816-57593837108E}" dt="2023-03-18T02:39:03.043" v="145" actId="26606"/>
          <ac:spMkLst>
            <pc:docMk/>
            <pc:sldMk cId="3784599452" sldId="262"/>
            <ac:spMk id="8" creationId="{4BC99CB9-DDAD-44A2-8A1C-E3AF4E72DF5C}"/>
          </ac:spMkLst>
        </pc:spChg>
        <pc:spChg chg="add">
          <ac:chgData name="Kathleen Molaro" userId="ae00dadfbe57b241" providerId="LiveId" clId="{2C4B5F74-2679-463E-B816-57593837108E}" dt="2023-03-18T02:39:03.043" v="145" actId="26606"/>
          <ac:spMkLst>
            <pc:docMk/>
            <pc:sldMk cId="3784599452" sldId="262"/>
            <ac:spMk id="10" creationId="{1561AEE4-4E38-4BAC-976D-E0DE523FC5D1}"/>
          </ac:spMkLst>
        </pc:spChg>
        <pc:grpChg chg="add">
          <ac:chgData name="Kathleen Molaro" userId="ae00dadfbe57b241" providerId="LiveId" clId="{2C4B5F74-2679-463E-B816-57593837108E}" dt="2023-03-18T02:39:03.043" v="145" actId="26606"/>
          <ac:grpSpMkLst>
            <pc:docMk/>
            <pc:sldMk cId="3784599452" sldId="262"/>
            <ac:grpSpMk id="12" creationId="{F0BC676B-D19A-44DB-910A-0C0E6D433979}"/>
          </ac:grpSpMkLst>
        </pc:grpChg>
      </pc:sldChg>
      <pc:sldChg chg="addSp delSp modSp new mod setBg">
        <pc:chgData name="Kathleen Molaro" userId="ae00dadfbe57b241" providerId="LiveId" clId="{2C4B5F74-2679-463E-B816-57593837108E}" dt="2023-03-18T02:44:40.336" v="178" actId="20577"/>
        <pc:sldMkLst>
          <pc:docMk/>
          <pc:sldMk cId="3520222206" sldId="263"/>
        </pc:sldMkLst>
        <pc:spChg chg="add mod">
          <ac:chgData name="Kathleen Molaro" userId="ae00dadfbe57b241" providerId="LiveId" clId="{2C4B5F74-2679-463E-B816-57593837108E}" dt="2023-03-18T02:44:40.336" v="178" actId="20577"/>
          <ac:spMkLst>
            <pc:docMk/>
            <pc:sldMk cId="3520222206" sldId="263"/>
            <ac:spMk id="3" creationId="{7E7CFDA1-273D-3E49-3296-C540CB1368BD}"/>
          </ac:spMkLst>
        </pc:spChg>
        <pc:spChg chg="add del">
          <ac:chgData name="Kathleen Molaro" userId="ae00dadfbe57b241" providerId="LiveId" clId="{2C4B5F74-2679-463E-B816-57593837108E}" dt="2023-03-18T02:43:10.273" v="160" actId="26606"/>
          <ac:spMkLst>
            <pc:docMk/>
            <pc:sldMk cId="3520222206" sldId="263"/>
            <ac:spMk id="8" creationId="{4BC99CB9-DDAD-44A2-8A1C-E3AF4E72DF5C}"/>
          </ac:spMkLst>
        </pc:spChg>
        <pc:spChg chg="add del">
          <ac:chgData name="Kathleen Molaro" userId="ae00dadfbe57b241" providerId="LiveId" clId="{2C4B5F74-2679-463E-B816-57593837108E}" dt="2023-03-18T02:43:10.273" v="160" actId="26606"/>
          <ac:spMkLst>
            <pc:docMk/>
            <pc:sldMk cId="3520222206" sldId="263"/>
            <ac:spMk id="10" creationId="{1561AEE4-4E38-4BAC-976D-E0DE523FC5D1}"/>
          </ac:spMkLst>
        </pc:spChg>
        <pc:spChg chg="add">
          <ac:chgData name="Kathleen Molaro" userId="ae00dadfbe57b241" providerId="LiveId" clId="{2C4B5F74-2679-463E-B816-57593837108E}" dt="2023-03-18T02:43:10.289" v="161" actId="26606"/>
          <ac:spMkLst>
            <pc:docMk/>
            <pc:sldMk cId="3520222206" sldId="263"/>
            <ac:spMk id="21" creationId="{889C5E17-24D0-4696-A3C5-A2261FB455FA}"/>
          </ac:spMkLst>
        </pc:spChg>
        <pc:spChg chg="add">
          <ac:chgData name="Kathleen Molaro" userId="ae00dadfbe57b241" providerId="LiveId" clId="{2C4B5F74-2679-463E-B816-57593837108E}" dt="2023-03-18T02:43:10.289" v="161" actId="26606"/>
          <ac:spMkLst>
            <pc:docMk/>
            <pc:sldMk cId="3520222206" sldId="263"/>
            <ac:spMk id="22" creationId="{6929B58F-2358-44CC-ACE5-EF1BD3C6C824}"/>
          </ac:spMkLst>
        </pc:spChg>
        <pc:grpChg chg="add del">
          <ac:chgData name="Kathleen Molaro" userId="ae00dadfbe57b241" providerId="LiveId" clId="{2C4B5F74-2679-463E-B816-57593837108E}" dt="2023-03-18T02:43:10.273" v="160" actId="26606"/>
          <ac:grpSpMkLst>
            <pc:docMk/>
            <pc:sldMk cId="3520222206" sldId="263"/>
            <ac:grpSpMk id="12" creationId="{F0BC676B-D19A-44DB-910A-0C0E6D433979}"/>
          </ac:grpSpMkLst>
        </pc:grpChg>
        <pc:grpChg chg="add">
          <ac:chgData name="Kathleen Molaro" userId="ae00dadfbe57b241" providerId="LiveId" clId="{2C4B5F74-2679-463E-B816-57593837108E}" dt="2023-03-18T02:43:10.289" v="161" actId="26606"/>
          <ac:grpSpMkLst>
            <pc:docMk/>
            <pc:sldMk cId="3520222206" sldId="263"/>
            <ac:grpSpMk id="23" creationId="{09DA5303-A1AF-4830-806C-51FCD96188B7}"/>
          </ac:grpSpMkLst>
        </pc:grpChg>
      </pc:sldChg>
      <pc:sldChg chg="addSp modSp new mod setBg">
        <pc:chgData name="Kathleen Molaro" userId="ae00dadfbe57b241" providerId="LiveId" clId="{2C4B5F74-2679-463E-B816-57593837108E}" dt="2023-03-18T02:47:07.589" v="186" actId="122"/>
        <pc:sldMkLst>
          <pc:docMk/>
          <pc:sldMk cId="489204699" sldId="264"/>
        </pc:sldMkLst>
        <pc:spChg chg="add mod">
          <ac:chgData name="Kathleen Molaro" userId="ae00dadfbe57b241" providerId="LiveId" clId="{2C4B5F74-2679-463E-B816-57593837108E}" dt="2023-03-18T02:47:07.589" v="186" actId="122"/>
          <ac:spMkLst>
            <pc:docMk/>
            <pc:sldMk cId="489204699" sldId="264"/>
            <ac:spMk id="3" creationId="{56F23CA5-1A04-5613-AA8B-1B7E26790F3C}"/>
          </ac:spMkLst>
        </pc:spChg>
        <pc:spChg chg="add">
          <ac:chgData name="Kathleen Molaro" userId="ae00dadfbe57b241" providerId="LiveId" clId="{2C4B5F74-2679-463E-B816-57593837108E}" dt="2023-03-18T02:46:22.279" v="181" actId="26606"/>
          <ac:spMkLst>
            <pc:docMk/>
            <pc:sldMk cId="489204699" sldId="264"/>
            <ac:spMk id="8" creationId="{4BC99CB9-DDAD-44A2-8A1C-E3AF4E72DF5C}"/>
          </ac:spMkLst>
        </pc:spChg>
        <pc:grpChg chg="add">
          <ac:chgData name="Kathleen Molaro" userId="ae00dadfbe57b241" providerId="LiveId" clId="{2C4B5F74-2679-463E-B816-57593837108E}" dt="2023-03-18T02:46:22.279" v="181" actId="26606"/>
          <ac:grpSpMkLst>
            <pc:docMk/>
            <pc:sldMk cId="489204699" sldId="264"/>
            <ac:grpSpMk id="10" creationId="{05545017-2445-4AB3-95A6-48F17C802612}"/>
          </ac:grpSpMkLst>
        </pc:grpChg>
        <pc:grpChg chg="add">
          <ac:chgData name="Kathleen Molaro" userId="ae00dadfbe57b241" providerId="LiveId" clId="{2C4B5F74-2679-463E-B816-57593837108E}" dt="2023-03-18T02:46:22.279" v="181" actId="26606"/>
          <ac:grpSpMkLst>
            <pc:docMk/>
            <pc:sldMk cId="489204699" sldId="264"/>
            <ac:grpSpMk id="16" creationId="{06B7259D-F2AD-42FE-B984-6D1D74321C5D}"/>
          </ac:grpSpMkLst>
        </pc:grpChg>
      </pc:sldChg>
      <pc:sldChg chg="addSp modSp new mod setBg">
        <pc:chgData name="Kathleen Molaro" userId="ae00dadfbe57b241" providerId="LiveId" clId="{2C4B5F74-2679-463E-B816-57593837108E}" dt="2023-03-18T02:53:30.539" v="245" actId="122"/>
        <pc:sldMkLst>
          <pc:docMk/>
          <pc:sldMk cId="4077546593" sldId="265"/>
        </pc:sldMkLst>
        <pc:spChg chg="add mod">
          <ac:chgData name="Kathleen Molaro" userId="ae00dadfbe57b241" providerId="LiveId" clId="{2C4B5F74-2679-463E-B816-57593837108E}" dt="2023-03-18T02:53:30.539" v="245" actId="122"/>
          <ac:spMkLst>
            <pc:docMk/>
            <pc:sldMk cId="4077546593" sldId="265"/>
            <ac:spMk id="3" creationId="{0DAD7115-01DE-BE93-33C8-42376C6897A9}"/>
          </ac:spMkLst>
        </pc:spChg>
        <pc:spChg chg="add">
          <ac:chgData name="Kathleen Molaro" userId="ae00dadfbe57b241" providerId="LiveId" clId="{2C4B5F74-2679-463E-B816-57593837108E}" dt="2023-03-18T02:49:35.565" v="192" actId="26606"/>
          <ac:spMkLst>
            <pc:docMk/>
            <pc:sldMk cId="4077546593" sldId="265"/>
            <ac:spMk id="8" creationId="{4BC99CB9-DDAD-44A2-8A1C-E3AF4E72DF5C}"/>
          </ac:spMkLst>
        </pc:spChg>
        <pc:spChg chg="add">
          <ac:chgData name="Kathleen Molaro" userId="ae00dadfbe57b241" providerId="LiveId" clId="{2C4B5F74-2679-463E-B816-57593837108E}" dt="2023-03-18T02:49:35.565" v="192" actId="26606"/>
          <ac:spMkLst>
            <pc:docMk/>
            <pc:sldMk cId="4077546593" sldId="265"/>
            <ac:spMk id="10" creationId="{64053CBF-3932-45FF-8285-EE5146085F3A}"/>
          </ac:spMkLst>
        </pc:spChg>
        <pc:grpChg chg="add">
          <ac:chgData name="Kathleen Molaro" userId="ae00dadfbe57b241" providerId="LiveId" clId="{2C4B5F74-2679-463E-B816-57593837108E}" dt="2023-03-18T02:49:35.565" v="192" actId="26606"/>
          <ac:grpSpMkLst>
            <pc:docMk/>
            <pc:sldMk cId="4077546593" sldId="265"/>
            <ac:grpSpMk id="12" creationId="{2E751C04-BEA6-446B-A678-9C74819EBD4C}"/>
          </ac:grpSpMkLst>
        </pc:grpChg>
        <pc:grpChg chg="add">
          <ac:chgData name="Kathleen Molaro" userId="ae00dadfbe57b241" providerId="LiveId" clId="{2C4B5F74-2679-463E-B816-57593837108E}" dt="2023-03-18T02:49:35.565" v="192" actId="26606"/>
          <ac:grpSpMkLst>
            <pc:docMk/>
            <pc:sldMk cId="4077546593" sldId="265"/>
            <ac:grpSpMk id="18" creationId="{B63ACBA3-DEFD-4C6D-BBA0-64468FA99C2D}"/>
          </ac:grpSpMkLst>
        </pc:grpChg>
      </pc:sldChg>
      <pc:sldChg chg="addSp modSp new mod setBg">
        <pc:chgData name="Kathleen Molaro" userId="ae00dadfbe57b241" providerId="LiveId" clId="{2C4B5F74-2679-463E-B816-57593837108E}" dt="2023-03-18T02:56:26.542" v="267" actId="5793"/>
        <pc:sldMkLst>
          <pc:docMk/>
          <pc:sldMk cId="2955494104" sldId="266"/>
        </pc:sldMkLst>
        <pc:spChg chg="add mod">
          <ac:chgData name="Kathleen Molaro" userId="ae00dadfbe57b241" providerId="LiveId" clId="{2C4B5F74-2679-463E-B816-57593837108E}" dt="2023-03-18T02:56:26.542" v="267" actId="5793"/>
          <ac:spMkLst>
            <pc:docMk/>
            <pc:sldMk cId="2955494104" sldId="266"/>
            <ac:spMk id="3" creationId="{3CB7033F-32EF-1F57-0528-7D9A01EB7545}"/>
          </ac:spMkLst>
        </pc:spChg>
        <pc:spChg chg="add">
          <ac:chgData name="Kathleen Molaro" userId="ae00dadfbe57b241" providerId="LiveId" clId="{2C4B5F74-2679-463E-B816-57593837108E}" dt="2023-03-18T02:55:15.939" v="259" actId="26606"/>
          <ac:spMkLst>
            <pc:docMk/>
            <pc:sldMk cId="2955494104" sldId="266"/>
            <ac:spMk id="8" creationId="{889C5E17-24D0-4696-A3C5-A2261FB455FA}"/>
          </ac:spMkLst>
        </pc:spChg>
        <pc:spChg chg="add">
          <ac:chgData name="Kathleen Molaro" userId="ae00dadfbe57b241" providerId="LiveId" clId="{2C4B5F74-2679-463E-B816-57593837108E}" dt="2023-03-18T02:55:15.939" v="259" actId="26606"/>
          <ac:spMkLst>
            <pc:docMk/>
            <pc:sldMk cId="2955494104" sldId="266"/>
            <ac:spMk id="10" creationId="{6929B58F-2358-44CC-ACE5-EF1BD3C6C824}"/>
          </ac:spMkLst>
        </pc:spChg>
        <pc:grpChg chg="add">
          <ac:chgData name="Kathleen Molaro" userId="ae00dadfbe57b241" providerId="LiveId" clId="{2C4B5F74-2679-463E-B816-57593837108E}" dt="2023-03-18T02:55:15.939" v="259" actId="26606"/>
          <ac:grpSpMkLst>
            <pc:docMk/>
            <pc:sldMk cId="2955494104" sldId="266"/>
            <ac:grpSpMk id="12" creationId="{09DA5303-A1AF-4830-806C-51FCD96188B7}"/>
          </ac:grpSpMkLst>
        </pc:grpChg>
      </pc:sldChg>
      <pc:sldChg chg="addSp modSp new mod setBg">
        <pc:chgData name="Kathleen Molaro" userId="ae00dadfbe57b241" providerId="LiveId" clId="{2C4B5F74-2679-463E-B816-57593837108E}" dt="2023-03-18T02:59:26.888" v="284" actId="1076"/>
        <pc:sldMkLst>
          <pc:docMk/>
          <pc:sldMk cId="2641957190" sldId="267"/>
        </pc:sldMkLst>
        <pc:spChg chg="add mod">
          <ac:chgData name="Kathleen Molaro" userId="ae00dadfbe57b241" providerId="LiveId" clId="{2C4B5F74-2679-463E-B816-57593837108E}" dt="2023-03-18T02:59:26.888" v="284" actId="1076"/>
          <ac:spMkLst>
            <pc:docMk/>
            <pc:sldMk cId="2641957190" sldId="267"/>
            <ac:spMk id="3" creationId="{4248A01C-E625-2A8A-6F1D-DC28062909CB}"/>
          </ac:spMkLst>
        </pc:spChg>
        <pc:spChg chg="add">
          <ac:chgData name="Kathleen Molaro" userId="ae00dadfbe57b241" providerId="LiveId" clId="{2C4B5F74-2679-463E-B816-57593837108E}" dt="2023-03-18T02:57:58.717" v="270" actId="26606"/>
          <ac:spMkLst>
            <pc:docMk/>
            <pc:sldMk cId="2641957190" sldId="267"/>
            <ac:spMk id="8" creationId="{4BC99CB9-DDAD-44A2-8A1C-E3AF4E72DF5C}"/>
          </ac:spMkLst>
        </pc:spChg>
        <pc:grpChg chg="add">
          <ac:chgData name="Kathleen Molaro" userId="ae00dadfbe57b241" providerId="LiveId" clId="{2C4B5F74-2679-463E-B816-57593837108E}" dt="2023-03-18T02:57:58.717" v="270" actId="26606"/>
          <ac:grpSpMkLst>
            <pc:docMk/>
            <pc:sldMk cId="2641957190" sldId="267"/>
            <ac:grpSpMk id="10" creationId="{05545017-2445-4AB3-95A6-48F17C802612}"/>
          </ac:grpSpMkLst>
        </pc:grpChg>
        <pc:grpChg chg="add">
          <ac:chgData name="Kathleen Molaro" userId="ae00dadfbe57b241" providerId="LiveId" clId="{2C4B5F74-2679-463E-B816-57593837108E}" dt="2023-03-18T02:57:58.717" v="270" actId="26606"/>
          <ac:grpSpMkLst>
            <pc:docMk/>
            <pc:sldMk cId="2641957190" sldId="267"/>
            <ac:grpSpMk id="16" creationId="{06B7259D-F2AD-42FE-B984-6D1D74321C5D}"/>
          </ac:grpSpMkLst>
        </pc:grpChg>
      </pc:sldChg>
    </pc:docChg>
  </pc:docChgLst>
  <pc:docChgLst>
    <pc:chgData name="Kathleen Molaro" userId="ae00dadfbe57b241" providerId="LiveId" clId="{7509C5B1-8A88-46C6-881B-8DC58F1F43B1}"/>
    <pc:docChg chg="modSld">
      <pc:chgData name="Kathleen Molaro" userId="ae00dadfbe57b241" providerId="LiveId" clId="{7509C5B1-8A88-46C6-881B-8DC58F1F43B1}" dt="2024-04-29T15:16:08.135" v="5" actId="20577"/>
      <pc:docMkLst>
        <pc:docMk/>
      </pc:docMkLst>
      <pc:sldChg chg="modSp mod">
        <pc:chgData name="Kathleen Molaro" userId="ae00dadfbe57b241" providerId="LiveId" clId="{7509C5B1-8A88-46C6-881B-8DC58F1F43B1}" dt="2024-04-29T15:16:08.135" v="5" actId="20577"/>
        <pc:sldMkLst>
          <pc:docMk/>
          <pc:sldMk cId="572207878" sldId="260"/>
        </pc:sldMkLst>
        <pc:spChg chg="mod">
          <ac:chgData name="Kathleen Molaro" userId="ae00dadfbe57b241" providerId="LiveId" clId="{7509C5B1-8A88-46C6-881B-8DC58F1F43B1}" dt="2024-04-29T15:16:08.135" v="5" actId="20577"/>
          <ac:spMkLst>
            <pc:docMk/>
            <pc:sldMk cId="572207878" sldId="260"/>
            <ac:spMk id="3" creationId="{F27171EF-5E00-2BEE-73EB-2EB25859DAAD}"/>
          </ac:spMkLst>
        </pc:spChg>
      </pc:sldChg>
    </pc:docChg>
  </pc:docChgLst>
  <pc:docChgLst>
    <pc:chgData name="Guest User" providerId="Windows Live" clId="Web-{538EACB1-47F1-4BEA-8A87-3481825E2E98}"/>
    <pc:docChg chg="modSld">
      <pc:chgData name="Guest User" userId="" providerId="Windows Live" clId="Web-{538EACB1-47F1-4BEA-8A87-3481825E2E98}" dt="2023-04-10T16:20:33.332" v="1"/>
      <pc:docMkLst>
        <pc:docMk/>
      </pc:docMkLst>
      <pc:sldChg chg="delSp modSp">
        <pc:chgData name="Guest User" userId="" providerId="Windows Live" clId="Web-{538EACB1-47F1-4BEA-8A87-3481825E2E98}" dt="2023-04-10T16:20:33.332" v="1"/>
        <pc:sldMkLst>
          <pc:docMk/>
          <pc:sldMk cId="3939690495" sldId="257"/>
        </pc:sldMkLst>
        <pc:spChg chg="del mod">
          <ac:chgData name="Guest User" userId="" providerId="Windows Live" clId="Web-{538EACB1-47F1-4BEA-8A87-3481825E2E98}" dt="2023-04-10T16:20:33.332" v="1"/>
          <ac:spMkLst>
            <pc:docMk/>
            <pc:sldMk cId="3939690495" sldId="257"/>
            <ac:spMk id="2" creationId="{46FF02CA-7466-FD00-451A-FAF3C18E7EEA}"/>
          </ac:spMkLst>
        </pc:spChg>
      </pc:sldChg>
    </pc:docChg>
  </pc:docChgLst>
  <pc:docChgLst>
    <pc:chgData name="Kathleen Molaro" userId="ae00dadfbe57b241" providerId="LiveId" clId="{0DB1AE62-835B-448F-96DE-A06559B8AC2C}"/>
    <pc:docChg chg="undo custSel addSld modSld sldOrd modMainMaster">
      <pc:chgData name="Kathleen Molaro" userId="ae00dadfbe57b241" providerId="LiveId" clId="{0DB1AE62-835B-448F-96DE-A06559B8AC2C}" dt="2024-08-14T18:57:54.692" v="364" actId="207"/>
      <pc:docMkLst>
        <pc:docMk/>
      </pc:docMkLst>
      <pc:sldChg chg="addSp delSp modSp mod ord setBg">
        <pc:chgData name="Kathleen Molaro" userId="ae00dadfbe57b241" providerId="LiveId" clId="{0DB1AE62-835B-448F-96DE-A06559B8AC2C}" dt="2024-08-14T18:47:14.633" v="332" actId="1076"/>
        <pc:sldMkLst>
          <pc:docMk/>
          <pc:sldMk cId="395714411" sldId="256"/>
        </pc:sldMkLst>
        <pc:spChg chg="mod">
          <ac:chgData name="Kathleen Molaro" userId="ae00dadfbe57b241" providerId="LiveId" clId="{0DB1AE62-835B-448F-96DE-A06559B8AC2C}" dt="2024-08-09T21:32:22.717" v="3" actId="1076"/>
          <ac:spMkLst>
            <pc:docMk/>
            <pc:sldMk cId="395714411" sldId="256"/>
            <ac:spMk id="2" creationId="{6F494EF4-92FC-6A78-4E36-04769910BBA5}"/>
          </ac:spMkLst>
        </pc:spChg>
        <pc:spChg chg="add mod">
          <ac:chgData name="Kathleen Molaro" userId="ae00dadfbe57b241" providerId="LiveId" clId="{0DB1AE62-835B-448F-96DE-A06559B8AC2C}" dt="2024-08-14T18:47:14.633" v="332" actId="1076"/>
          <ac:spMkLst>
            <pc:docMk/>
            <pc:sldMk cId="395714411" sldId="256"/>
            <ac:spMk id="3" creationId="{82DDB50E-C33A-BB36-9148-D032C4346E63}"/>
          </ac:spMkLst>
        </pc:spChg>
        <pc:spChg chg="add del mod">
          <ac:chgData name="Kathleen Molaro" userId="ae00dadfbe57b241" providerId="LiveId" clId="{0DB1AE62-835B-448F-96DE-A06559B8AC2C}" dt="2024-08-09T22:56:03.686" v="159" actId="478"/>
          <ac:spMkLst>
            <pc:docMk/>
            <pc:sldMk cId="395714411" sldId="256"/>
            <ac:spMk id="4" creationId="{0D8A87B8-CE1A-0AEB-0E74-DAD76D35F880}"/>
          </ac:spMkLst>
        </pc:spChg>
        <pc:spChg chg="add del mod">
          <ac:chgData name="Kathleen Molaro" userId="ae00dadfbe57b241" providerId="LiveId" clId="{0DB1AE62-835B-448F-96DE-A06559B8AC2C}" dt="2024-08-14T18:46:38.320" v="326" actId="478"/>
          <ac:spMkLst>
            <pc:docMk/>
            <pc:sldMk cId="395714411" sldId="256"/>
            <ac:spMk id="4" creationId="{47359780-8EA9-1C57-96BE-E5A2867EB093}"/>
          </ac:spMkLst>
        </pc:spChg>
        <pc:spChg chg="add mod">
          <ac:chgData name="Kathleen Molaro" userId="ae00dadfbe57b241" providerId="LiveId" clId="{0DB1AE62-835B-448F-96DE-A06559B8AC2C}" dt="2024-08-09T22:56:52.509" v="171" actId="113"/>
          <ac:spMkLst>
            <pc:docMk/>
            <pc:sldMk cId="395714411" sldId="256"/>
            <ac:spMk id="5" creationId="{2A725299-E48D-3AA4-715F-02DAF92A853B}"/>
          </ac:spMkLst>
        </pc:spChg>
        <pc:spChg chg="add mod">
          <ac:chgData name="Kathleen Molaro" userId="ae00dadfbe57b241" providerId="LiveId" clId="{0DB1AE62-835B-448F-96DE-A06559B8AC2C}" dt="2024-08-14T18:47:08.415" v="331" actId="1076"/>
          <ac:spMkLst>
            <pc:docMk/>
            <pc:sldMk cId="395714411" sldId="256"/>
            <ac:spMk id="6" creationId="{463442A9-5A14-06B9-1AB2-901596AFE08A}"/>
          </ac:spMkLst>
        </pc:spChg>
        <pc:spChg chg="add mod">
          <ac:chgData name="Kathleen Molaro" userId="ae00dadfbe57b241" providerId="LiveId" clId="{0DB1AE62-835B-448F-96DE-A06559B8AC2C}" dt="2024-08-14T18:47:00.364" v="330" actId="1076"/>
          <ac:spMkLst>
            <pc:docMk/>
            <pc:sldMk cId="395714411" sldId="256"/>
            <ac:spMk id="7" creationId="{B4969BDA-BAD2-14BB-06A1-7926646212BB}"/>
          </ac:spMkLst>
        </pc:spChg>
        <pc:picChg chg="add mod">
          <ac:chgData name="Kathleen Molaro" userId="ae00dadfbe57b241" providerId="LiveId" clId="{0DB1AE62-835B-448F-96DE-A06559B8AC2C}" dt="2024-08-14T18:45:49.422" v="319" actId="1076"/>
          <ac:picMkLst>
            <pc:docMk/>
            <pc:sldMk cId="395714411" sldId="256"/>
            <ac:picMk id="1026" creationId="{3039FB58-E00B-419E-090E-B430B630B6D8}"/>
          </ac:picMkLst>
        </pc:picChg>
      </pc:sldChg>
      <pc:sldChg chg="addSp delSp modSp mod ord setBg">
        <pc:chgData name="Kathleen Molaro" userId="ae00dadfbe57b241" providerId="LiveId" clId="{0DB1AE62-835B-448F-96DE-A06559B8AC2C}" dt="2024-08-14T18:38:07.934" v="305"/>
        <pc:sldMkLst>
          <pc:docMk/>
          <pc:sldMk cId="3939690495" sldId="257"/>
        </pc:sldMkLst>
        <pc:spChg chg="add del">
          <ac:chgData name="Kathleen Molaro" userId="ae00dadfbe57b241" providerId="LiveId" clId="{0DB1AE62-835B-448F-96DE-A06559B8AC2C}" dt="2024-08-09T22:57:14.328" v="173" actId="478"/>
          <ac:spMkLst>
            <pc:docMk/>
            <pc:sldMk cId="3939690495" sldId="257"/>
            <ac:spMk id="4" creationId="{66242BD1-FF7E-21E0-ED1B-88677663DA43}"/>
          </ac:spMkLst>
        </pc:spChg>
        <pc:spChg chg="add mod">
          <ac:chgData name="Kathleen Molaro" userId="ae00dadfbe57b241" providerId="LiveId" clId="{0DB1AE62-835B-448F-96DE-A06559B8AC2C}" dt="2024-08-09T22:57:45.995" v="176" actId="20577"/>
          <ac:spMkLst>
            <pc:docMk/>
            <pc:sldMk cId="3939690495" sldId="257"/>
            <ac:spMk id="5" creationId="{1FD7EE69-8C23-3D61-CBE0-CAA0E5C5D3B0}"/>
          </ac:spMkLst>
        </pc:spChg>
      </pc:sldChg>
      <pc:sldChg chg="addSp delSp modSp mod setBg">
        <pc:chgData name="Kathleen Molaro" userId="ae00dadfbe57b241" providerId="LiveId" clId="{0DB1AE62-835B-448F-96DE-A06559B8AC2C}" dt="2024-08-14T18:49:42.663" v="334" actId="207"/>
        <pc:sldMkLst>
          <pc:docMk/>
          <pc:sldMk cId="402175118" sldId="258"/>
        </pc:sldMkLst>
        <pc:spChg chg="mod ord">
          <ac:chgData name="Kathleen Molaro" userId="ae00dadfbe57b241" providerId="LiveId" clId="{0DB1AE62-835B-448F-96DE-A06559B8AC2C}" dt="2024-08-14T18:49:42.663" v="334" actId="207"/>
          <ac:spMkLst>
            <pc:docMk/>
            <pc:sldMk cId="402175118" sldId="258"/>
            <ac:spMk id="3" creationId="{1249FCDE-CB56-7AF0-1EAD-B284E9531851}"/>
          </ac:spMkLst>
        </pc:spChg>
        <pc:spChg chg="add mod">
          <ac:chgData name="Kathleen Molaro" userId="ae00dadfbe57b241" providerId="LiveId" clId="{0DB1AE62-835B-448F-96DE-A06559B8AC2C}" dt="2024-08-09T22:58:27.889" v="179" actId="20577"/>
          <ac:spMkLst>
            <pc:docMk/>
            <pc:sldMk cId="402175118" sldId="258"/>
            <ac:spMk id="7" creationId="{A0C881F2-838E-4FAA-2185-B06BD68D526E}"/>
          </ac:spMkLst>
        </pc:spChg>
        <pc:spChg chg="del">
          <ac:chgData name="Kathleen Molaro" userId="ae00dadfbe57b241" providerId="LiveId" clId="{0DB1AE62-835B-448F-96DE-A06559B8AC2C}" dt="2024-08-09T21:42:38.921" v="13" actId="26606"/>
          <ac:spMkLst>
            <pc:docMk/>
            <pc:sldMk cId="402175118" sldId="258"/>
            <ac:spMk id="8" creationId="{4BC99CB9-DDAD-44A2-8A1C-E3AF4E72DF5C}"/>
          </ac:spMkLst>
        </pc:spChg>
        <pc:spChg chg="del">
          <ac:chgData name="Kathleen Molaro" userId="ae00dadfbe57b241" providerId="LiveId" clId="{0DB1AE62-835B-448F-96DE-A06559B8AC2C}" dt="2024-08-09T21:42:38.921" v="13" actId="26606"/>
          <ac:spMkLst>
            <pc:docMk/>
            <pc:sldMk cId="402175118" sldId="258"/>
            <ac:spMk id="10" creationId="{64053CBF-3932-45FF-8285-EE5146085F3A}"/>
          </ac:spMkLst>
        </pc:spChg>
        <pc:spChg chg="add">
          <ac:chgData name="Kathleen Molaro" userId="ae00dadfbe57b241" providerId="LiveId" clId="{0DB1AE62-835B-448F-96DE-A06559B8AC2C}" dt="2024-08-09T21:42:38.921" v="13" actId="26606"/>
          <ac:spMkLst>
            <pc:docMk/>
            <pc:sldMk cId="402175118" sldId="258"/>
            <ac:spMk id="27" creationId="{79BB35BC-D5C2-4C8B-A22A-A71E6191913B}"/>
          </ac:spMkLst>
        </pc:spChg>
        <pc:grpChg chg="del">
          <ac:chgData name="Kathleen Molaro" userId="ae00dadfbe57b241" providerId="LiveId" clId="{0DB1AE62-835B-448F-96DE-A06559B8AC2C}" dt="2024-08-09T21:42:38.921" v="13" actId="26606"/>
          <ac:grpSpMkLst>
            <pc:docMk/>
            <pc:sldMk cId="402175118" sldId="258"/>
            <ac:grpSpMk id="12" creationId="{2E751C04-BEA6-446B-A678-9C74819EBD4C}"/>
          </ac:grpSpMkLst>
        </pc:grpChg>
        <pc:grpChg chg="del">
          <ac:chgData name="Kathleen Molaro" userId="ae00dadfbe57b241" providerId="LiveId" clId="{0DB1AE62-835B-448F-96DE-A06559B8AC2C}" dt="2024-08-09T21:42:38.921" v="13" actId="26606"/>
          <ac:grpSpMkLst>
            <pc:docMk/>
            <pc:sldMk cId="402175118" sldId="258"/>
            <ac:grpSpMk id="18" creationId="{B63ACBA3-DEFD-4C6D-BBA0-64468FA99C2D}"/>
          </ac:grpSpMkLst>
        </pc:grpChg>
        <pc:picChg chg="add del mod">
          <ac:chgData name="Kathleen Molaro" userId="ae00dadfbe57b241" providerId="LiveId" clId="{0DB1AE62-835B-448F-96DE-A06559B8AC2C}" dt="2024-08-09T21:41:53.474" v="9" actId="21"/>
          <ac:picMkLst>
            <pc:docMk/>
            <pc:sldMk cId="402175118" sldId="258"/>
            <ac:picMk id="4" creationId="{6D0B4F6A-583B-E83A-2C67-F17F226D196D}"/>
          </ac:picMkLst>
        </pc:picChg>
        <pc:picChg chg="add mod">
          <ac:chgData name="Kathleen Molaro" userId="ae00dadfbe57b241" providerId="LiveId" clId="{0DB1AE62-835B-448F-96DE-A06559B8AC2C}" dt="2024-08-09T21:42:38.921" v="13" actId="26606"/>
          <ac:picMkLst>
            <pc:docMk/>
            <pc:sldMk cId="402175118" sldId="258"/>
            <ac:picMk id="6" creationId="{01742857-3EC9-6AA6-31EF-8C9BC5E38F33}"/>
          </ac:picMkLst>
        </pc:picChg>
      </pc:sldChg>
      <pc:sldChg chg="addSp modSp mod setBg">
        <pc:chgData name="Kathleen Molaro" userId="ae00dadfbe57b241" providerId="LiveId" clId="{0DB1AE62-835B-448F-96DE-A06559B8AC2C}" dt="2024-08-14T18:50:53.181" v="335" actId="207"/>
        <pc:sldMkLst>
          <pc:docMk/>
          <pc:sldMk cId="2394627359" sldId="259"/>
        </pc:sldMkLst>
        <pc:spChg chg="add mod">
          <ac:chgData name="Kathleen Molaro" userId="ae00dadfbe57b241" providerId="LiveId" clId="{0DB1AE62-835B-448F-96DE-A06559B8AC2C}" dt="2024-08-09T22:58:41.343" v="182" actId="20577"/>
          <ac:spMkLst>
            <pc:docMk/>
            <pc:sldMk cId="2394627359" sldId="259"/>
            <ac:spMk id="2" creationId="{D8EEE577-D419-2884-4E4F-4C5345339C2C}"/>
          </ac:spMkLst>
        </pc:spChg>
        <pc:spChg chg="mod">
          <ac:chgData name="Kathleen Molaro" userId="ae00dadfbe57b241" providerId="LiveId" clId="{0DB1AE62-835B-448F-96DE-A06559B8AC2C}" dt="2024-08-14T18:50:53.181" v="335" actId="207"/>
          <ac:spMkLst>
            <pc:docMk/>
            <pc:sldMk cId="2394627359" sldId="259"/>
            <ac:spMk id="3" creationId="{F4F8469B-C6F8-5DC0-EF16-A11280274AAD}"/>
          </ac:spMkLst>
        </pc:spChg>
      </pc:sldChg>
      <pc:sldChg chg="addSp delSp modSp mod setBg">
        <pc:chgData name="Kathleen Molaro" userId="ae00dadfbe57b241" providerId="LiveId" clId="{0DB1AE62-835B-448F-96DE-A06559B8AC2C}" dt="2024-08-14T18:51:28.217" v="336" actId="207"/>
        <pc:sldMkLst>
          <pc:docMk/>
          <pc:sldMk cId="572207878" sldId="260"/>
        </pc:sldMkLst>
        <pc:spChg chg="add del mod">
          <ac:chgData name="Kathleen Molaro" userId="ae00dadfbe57b241" providerId="LiveId" clId="{0DB1AE62-835B-448F-96DE-A06559B8AC2C}" dt="2024-08-09T23:01:35.495" v="201" actId="478"/>
          <ac:spMkLst>
            <pc:docMk/>
            <pc:sldMk cId="572207878" sldId="260"/>
            <ac:spMk id="2" creationId="{C7F79511-ACB7-EC5F-98A2-F9BB93C56AEE}"/>
          </ac:spMkLst>
        </pc:spChg>
        <pc:spChg chg="mod">
          <ac:chgData name="Kathleen Molaro" userId="ae00dadfbe57b241" providerId="LiveId" clId="{0DB1AE62-835B-448F-96DE-A06559B8AC2C}" dt="2024-08-14T18:51:28.217" v="336" actId="207"/>
          <ac:spMkLst>
            <pc:docMk/>
            <pc:sldMk cId="572207878" sldId="260"/>
            <ac:spMk id="3" creationId="{F27171EF-5E00-2BEE-73EB-2EB25859DAAD}"/>
          </ac:spMkLst>
        </pc:spChg>
        <pc:spChg chg="add mod">
          <ac:chgData name="Kathleen Molaro" userId="ae00dadfbe57b241" providerId="LiveId" clId="{0DB1AE62-835B-448F-96DE-A06559B8AC2C}" dt="2024-08-09T23:01:43.980" v="204" actId="20577"/>
          <ac:spMkLst>
            <pc:docMk/>
            <pc:sldMk cId="572207878" sldId="260"/>
            <ac:spMk id="4" creationId="{8959CDDB-00F4-F957-9817-F66840366D44}"/>
          </ac:spMkLst>
        </pc:spChg>
      </pc:sldChg>
      <pc:sldChg chg="addSp modSp mod setBg">
        <pc:chgData name="Kathleen Molaro" userId="ae00dadfbe57b241" providerId="LiveId" clId="{0DB1AE62-835B-448F-96DE-A06559B8AC2C}" dt="2024-08-14T18:51:52.014" v="337" actId="207"/>
        <pc:sldMkLst>
          <pc:docMk/>
          <pc:sldMk cId="2737747306" sldId="261"/>
        </pc:sldMkLst>
        <pc:spChg chg="add mod">
          <ac:chgData name="Kathleen Molaro" userId="ae00dadfbe57b241" providerId="LiveId" clId="{0DB1AE62-835B-448F-96DE-A06559B8AC2C}" dt="2024-08-09T22:55:29.448" v="156" actId="20577"/>
          <ac:spMkLst>
            <pc:docMk/>
            <pc:sldMk cId="2737747306" sldId="261"/>
            <ac:spMk id="2" creationId="{504CCADD-5377-EE4C-FC5C-C446613ED23F}"/>
          </ac:spMkLst>
        </pc:spChg>
        <pc:spChg chg="mod">
          <ac:chgData name="Kathleen Molaro" userId="ae00dadfbe57b241" providerId="LiveId" clId="{0DB1AE62-835B-448F-96DE-A06559B8AC2C}" dt="2024-08-14T18:51:52.014" v="337" actId="207"/>
          <ac:spMkLst>
            <pc:docMk/>
            <pc:sldMk cId="2737747306" sldId="261"/>
            <ac:spMk id="3" creationId="{E2B8BF6A-0D0A-7372-68A2-0C1788D2E8BB}"/>
          </ac:spMkLst>
        </pc:spChg>
      </pc:sldChg>
      <pc:sldChg chg="addSp modSp mod setBg">
        <pc:chgData name="Kathleen Molaro" userId="ae00dadfbe57b241" providerId="LiveId" clId="{0DB1AE62-835B-448F-96DE-A06559B8AC2C}" dt="2024-08-14T18:52:13.180" v="338" actId="207"/>
        <pc:sldMkLst>
          <pc:docMk/>
          <pc:sldMk cId="3784599452" sldId="262"/>
        </pc:sldMkLst>
        <pc:spChg chg="add mod">
          <ac:chgData name="Kathleen Molaro" userId="ae00dadfbe57b241" providerId="LiveId" clId="{0DB1AE62-835B-448F-96DE-A06559B8AC2C}" dt="2024-08-09T23:02:58.080" v="214" actId="20577"/>
          <ac:spMkLst>
            <pc:docMk/>
            <pc:sldMk cId="3784599452" sldId="262"/>
            <ac:spMk id="2" creationId="{DF797E0E-2849-67F7-CAB6-C544626F5375}"/>
          </ac:spMkLst>
        </pc:spChg>
        <pc:spChg chg="mod">
          <ac:chgData name="Kathleen Molaro" userId="ae00dadfbe57b241" providerId="LiveId" clId="{0DB1AE62-835B-448F-96DE-A06559B8AC2C}" dt="2024-08-14T18:52:13.180" v="338" actId="207"/>
          <ac:spMkLst>
            <pc:docMk/>
            <pc:sldMk cId="3784599452" sldId="262"/>
            <ac:spMk id="3" creationId="{D2C837CD-EFD6-7C25-9942-C9DBAAAC14A9}"/>
          </ac:spMkLst>
        </pc:spChg>
      </pc:sldChg>
      <pc:sldChg chg="addSp modSp mod setBg">
        <pc:chgData name="Kathleen Molaro" userId="ae00dadfbe57b241" providerId="LiveId" clId="{0DB1AE62-835B-448F-96DE-A06559B8AC2C}" dt="2024-08-14T18:52:41.886" v="339" actId="207"/>
        <pc:sldMkLst>
          <pc:docMk/>
          <pc:sldMk cId="3520222206" sldId="263"/>
        </pc:sldMkLst>
        <pc:spChg chg="add mod">
          <ac:chgData name="Kathleen Molaro" userId="ae00dadfbe57b241" providerId="LiveId" clId="{0DB1AE62-835B-448F-96DE-A06559B8AC2C}" dt="2024-08-09T23:03:08.586" v="216" actId="20577"/>
          <ac:spMkLst>
            <pc:docMk/>
            <pc:sldMk cId="3520222206" sldId="263"/>
            <ac:spMk id="2" creationId="{99486E0C-5769-1B68-E78B-0CA97EC5496D}"/>
          </ac:spMkLst>
        </pc:spChg>
        <pc:spChg chg="mod">
          <ac:chgData name="Kathleen Molaro" userId="ae00dadfbe57b241" providerId="LiveId" clId="{0DB1AE62-835B-448F-96DE-A06559B8AC2C}" dt="2024-08-14T18:52:41.886" v="339" actId="207"/>
          <ac:spMkLst>
            <pc:docMk/>
            <pc:sldMk cId="3520222206" sldId="263"/>
            <ac:spMk id="3" creationId="{7E7CFDA1-273D-3E49-3296-C540CB1368BD}"/>
          </ac:spMkLst>
        </pc:spChg>
      </pc:sldChg>
      <pc:sldChg chg="addSp modSp mod setBg">
        <pc:chgData name="Kathleen Molaro" userId="ae00dadfbe57b241" providerId="LiveId" clId="{0DB1AE62-835B-448F-96DE-A06559B8AC2C}" dt="2024-08-14T18:53:05.949" v="340" actId="207"/>
        <pc:sldMkLst>
          <pc:docMk/>
          <pc:sldMk cId="489204699" sldId="264"/>
        </pc:sldMkLst>
        <pc:spChg chg="add mod">
          <ac:chgData name="Kathleen Molaro" userId="ae00dadfbe57b241" providerId="LiveId" clId="{0DB1AE62-835B-448F-96DE-A06559B8AC2C}" dt="2024-08-09T23:03:20.909" v="218" actId="20577"/>
          <ac:spMkLst>
            <pc:docMk/>
            <pc:sldMk cId="489204699" sldId="264"/>
            <ac:spMk id="2" creationId="{528D24F9-304C-9945-BE48-BE78D70B1A42}"/>
          </ac:spMkLst>
        </pc:spChg>
        <pc:spChg chg="mod">
          <ac:chgData name="Kathleen Molaro" userId="ae00dadfbe57b241" providerId="LiveId" clId="{0DB1AE62-835B-448F-96DE-A06559B8AC2C}" dt="2024-08-14T18:53:05.949" v="340" actId="207"/>
          <ac:spMkLst>
            <pc:docMk/>
            <pc:sldMk cId="489204699" sldId="264"/>
            <ac:spMk id="3" creationId="{56F23CA5-1A04-5613-AA8B-1B7E26790F3C}"/>
          </ac:spMkLst>
        </pc:spChg>
      </pc:sldChg>
      <pc:sldChg chg="addSp modSp mod setBg">
        <pc:chgData name="Kathleen Molaro" userId="ae00dadfbe57b241" providerId="LiveId" clId="{0DB1AE62-835B-448F-96DE-A06559B8AC2C}" dt="2024-08-14T18:57:11.017" v="362" actId="1076"/>
        <pc:sldMkLst>
          <pc:docMk/>
          <pc:sldMk cId="4077546593" sldId="265"/>
        </pc:sldMkLst>
        <pc:spChg chg="add mod">
          <ac:chgData name="Kathleen Molaro" userId="ae00dadfbe57b241" providerId="LiveId" clId="{0DB1AE62-835B-448F-96DE-A06559B8AC2C}" dt="2024-08-09T23:03:40.013" v="222" actId="20577"/>
          <ac:spMkLst>
            <pc:docMk/>
            <pc:sldMk cId="4077546593" sldId="265"/>
            <ac:spMk id="2" creationId="{0C1895AE-D856-277F-5800-9B785276EC55}"/>
          </ac:spMkLst>
        </pc:spChg>
        <pc:spChg chg="mod">
          <ac:chgData name="Kathleen Molaro" userId="ae00dadfbe57b241" providerId="LiveId" clId="{0DB1AE62-835B-448F-96DE-A06559B8AC2C}" dt="2024-08-14T18:57:11.017" v="362" actId="1076"/>
          <ac:spMkLst>
            <pc:docMk/>
            <pc:sldMk cId="4077546593" sldId="265"/>
            <ac:spMk id="3" creationId="{0DAD7115-01DE-BE93-33C8-42376C6897A9}"/>
          </ac:spMkLst>
        </pc:spChg>
      </pc:sldChg>
      <pc:sldChg chg="addSp modSp mod setBg">
        <pc:chgData name="Kathleen Molaro" userId="ae00dadfbe57b241" providerId="LiveId" clId="{0DB1AE62-835B-448F-96DE-A06559B8AC2C}" dt="2024-08-14T18:57:30.065" v="363" actId="207"/>
        <pc:sldMkLst>
          <pc:docMk/>
          <pc:sldMk cId="2955494104" sldId="266"/>
        </pc:sldMkLst>
        <pc:spChg chg="add mod">
          <ac:chgData name="Kathleen Molaro" userId="ae00dadfbe57b241" providerId="LiveId" clId="{0DB1AE62-835B-448F-96DE-A06559B8AC2C}" dt="2024-08-09T23:03:51.696" v="226" actId="20577"/>
          <ac:spMkLst>
            <pc:docMk/>
            <pc:sldMk cId="2955494104" sldId="266"/>
            <ac:spMk id="2" creationId="{DD8EA570-9663-8E0E-C8F9-FB6B787AFF6B}"/>
          </ac:spMkLst>
        </pc:spChg>
        <pc:spChg chg="mod">
          <ac:chgData name="Kathleen Molaro" userId="ae00dadfbe57b241" providerId="LiveId" clId="{0DB1AE62-835B-448F-96DE-A06559B8AC2C}" dt="2024-08-14T18:57:30.065" v="363" actId="207"/>
          <ac:spMkLst>
            <pc:docMk/>
            <pc:sldMk cId="2955494104" sldId="266"/>
            <ac:spMk id="3" creationId="{3CB7033F-32EF-1F57-0528-7D9A01EB7545}"/>
          </ac:spMkLst>
        </pc:spChg>
      </pc:sldChg>
      <pc:sldChg chg="addSp modSp mod setBg">
        <pc:chgData name="Kathleen Molaro" userId="ae00dadfbe57b241" providerId="LiveId" clId="{0DB1AE62-835B-448F-96DE-A06559B8AC2C}" dt="2024-08-14T18:57:54.692" v="364" actId="207"/>
        <pc:sldMkLst>
          <pc:docMk/>
          <pc:sldMk cId="2641957190" sldId="267"/>
        </pc:sldMkLst>
        <pc:spChg chg="add mod">
          <ac:chgData name="Kathleen Molaro" userId="ae00dadfbe57b241" providerId="LiveId" clId="{0DB1AE62-835B-448F-96DE-A06559B8AC2C}" dt="2024-08-09T23:04:12.712" v="232" actId="20577"/>
          <ac:spMkLst>
            <pc:docMk/>
            <pc:sldMk cId="2641957190" sldId="267"/>
            <ac:spMk id="2" creationId="{CCCA02D4-04B7-4F0A-FE22-DAD1F8BF73AE}"/>
          </ac:spMkLst>
        </pc:spChg>
        <pc:spChg chg="mod">
          <ac:chgData name="Kathleen Molaro" userId="ae00dadfbe57b241" providerId="LiveId" clId="{0DB1AE62-835B-448F-96DE-A06559B8AC2C}" dt="2024-08-14T18:57:54.692" v="364" actId="207"/>
          <ac:spMkLst>
            <pc:docMk/>
            <pc:sldMk cId="2641957190" sldId="267"/>
            <ac:spMk id="3" creationId="{4248A01C-E625-2A8A-6F1D-DC28062909CB}"/>
          </ac:spMkLst>
        </pc:spChg>
      </pc:sldChg>
      <pc:sldChg chg="addSp modSp new mod setBg setClrOvrMap">
        <pc:chgData name="Kathleen Molaro" userId="ae00dadfbe57b241" providerId="LiveId" clId="{0DB1AE62-835B-448F-96DE-A06559B8AC2C}" dt="2024-08-14T18:38:07.934" v="305"/>
        <pc:sldMkLst>
          <pc:docMk/>
          <pc:sldMk cId="1775439592" sldId="268"/>
        </pc:sldMkLst>
        <pc:spChg chg="add mod ord">
          <ac:chgData name="Kathleen Molaro" userId="ae00dadfbe57b241" providerId="LiveId" clId="{0DB1AE62-835B-448F-96DE-A06559B8AC2C}" dt="2024-08-09T22:08:25.357" v="78" actId="1076"/>
          <ac:spMkLst>
            <pc:docMk/>
            <pc:sldMk cId="1775439592" sldId="268"/>
            <ac:spMk id="2" creationId="{45E3547E-46CF-2A11-B3D9-139BD2016E39}"/>
          </ac:spMkLst>
        </pc:spChg>
        <pc:spChg chg="add mod">
          <ac:chgData name="Kathleen Molaro" userId="ae00dadfbe57b241" providerId="LiveId" clId="{0DB1AE62-835B-448F-96DE-A06559B8AC2C}" dt="2024-08-09T22:59:59.859" v="191" actId="113"/>
          <ac:spMkLst>
            <pc:docMk/>
            <pc:sldMk cId="1775439592" sldId="268"/>
            <ac:spMk id="5" creationId="{D3EDFB41-21B4-D188-3AA0-1C96EBEABE3A}"/>
          </ac:spMkLst>
        </pc:spChg>
        <pc:spChg chg="add">
          <ac:chgData name="Kathleen Molaro" userId="ae00dadfbe57b241" providerId="LiveId" clId="{0DB1AE62-835B-448F-96DE-A06559B8AC2C}" dt="2024-08-09T22:00:56.165" v="43" actId="26606"/>
          <ac:spMkLst>
            <pc:docMk/>
            <pc:sldMk cId="1775439592" sldId="268"/>
            <ac:spMk id="9" creationId="{71B2258F-86CA-4D4D-8270-BC05FCDEBFB3}"/>
          </ac:spMkLst>
        </pc:spChg>
        <pc:picChg chg="add mod">
          <ac:chgData name="Kathleen Molaro" userId="ae00dadfbe57b241" providerId="LiveId" clId="{0DB1AE62-835B-448F-96DE-A06559B8AC2C}" dt="2024-08-09T22:59:14.704" v="188" actId="1076"/>
          <ac:picMkLst>
            <pc:docMk/>
            <pc:sldMk cId="1775439592" sldId="268"/>
            <ac:picMk id="4" creationId="{1AF452FA-798A-71D4-6E85-A42294560910}"/>
          </ac:picMkLst>
        </pc:picChg>
      </pc:sldChg>
      <pc:sldChg chg="addSp delSp modSp new mod setBg setClrOvrMap">
        <pc:chgData name="Kathleen Molaro" userId="ae00dadfbe57b241" providerId="LiveId" clId="{0DB1AE62-835B-448F-96DE-A06559B8AC2C}" dt="2024-08-14T18:38:07.934" v="305"/>
        <pc:sldMkLst>
          <pc:docMk/>
          <pc:sldMk cId="559054962" sldId="269"/>
        </pc:sldMkLst>
        <pc:spChg chg="add mod ord">
          <ac:chgData name="Kathleen Molaro" userId="ae00dadfbe57b241" providerId="LiveId" clId="{0DB1AE62-835B-448F-96DE-A06559B8AC2C}" dt="2024-08-09T22:07:25.233" v="74" actId="1076"/>
          <ac:spMkLst>
            <pc:docMk/>
            <pc:sldMk cId="559054962" sldId="269"/>
            <ac:spMk id="2" creationId="{08809A90-69F2-AE1C-4D4A-D4C4A6755E05}"/>
          </ac:spMkLst>
        </pc:spChg>
        <pc:spChg chg="add mod">
          <ac:chgData name="Kathleen Molaro" userId="ae00dadfbe57b241" providerId="LiveId" clId="{0DB1AE62-835B-448F-96DE-A06559B8AC2C}" dt="2024-08-09T23:00:38.245" v="195" actId="207"/>
          <ac:spMkLst>
            <pc:docMk/>
            <pc:sldMk cId="559054962" sldId="269"/>
            <ac:spMk id="7" creationId="{2E98A645-2B17-8315-7A3A-CE7888BD9DB6}"/>
          </ac:spMkLst>
        </pc:spChg>
        <pc:spChg chg="add">
          <ac:chgData name="Kathleen Molaro" userId="ae00dadfbe57b241" providerId="LiveId" clId="{0DB1AE62-835B-448F-96DE-A06559B8AC2C}" dt="2024-08-09T22:06:34.852" v="71" actId="26606"/>
          <ac:spMkLst>
            <pc:docMk/>
            <pc:sldMk cId="559054962" sldId="269"/>
            <ac:spMk id="11" creationId="{71B2258F-86CA-4D4D-8270-BC05FCDEBFB3}"/>
          </ac:spMkLst>
        </pc:spChg>
        <pc:picChg chg="add del mod">
          <ac:chgData name="Kathleen Molaro" userId="ae00dadfbe57b241" providerId="LiveId" clId="{0DB1AE62-835B-448F-96DE-A06559B8AC2C}" dt="2024-08-09T22:04:13.144" v="67" actId="478"/>
          <ac:picMkLst>
            <pc:docMk/>
            <pc:sldMk cId="559054962" sldId="269"/>
            <ac:picMk id="4" creationId="{6D9BAE0B-AF4D-CADB-BF7B-19D1D1E9B905}"/>
          </ac:picMkLst>
        </pc:picChg>
        <pc:picChg chg="add mod">
          <ac:chgData name="Kathleen Molaro" userId="ae00dadfbe57b241" providerId="LiveId" clId="{0DB1AE62-835B-448F-96DE-A06559B8AC2C}" dt="2024-08-09T22:07:35.348" v="76" actId="962"/>
          <ac:picMkLst>
            <pc:docMk/>
            <pc:sldMk cId="559054962" sldId="269"/>
            <ac:picMk id="6" creationId="{3B4BA0DF-2EDE-DACE-C864-4BAC6CFCC869}"/>
          </ac:picMkLst>
        </pc:picChg>
      </pc:sldChg>
      <pc:sldChg chg="addSp modSp new mod setBg">
        <pc:chgData name="Kathleen Molaro" userId="ae00dadfbe57b241" providerId="LiveId" clId="{0DB1AE62-835B-448F-96DE-A06559B8AC2C}" dt="2024-08-14T18:38:07.934" v="305"/>
        <pc:sldMkLst>
          <pc:docMk/>
          <pc:sldMk cId="968659590" sldId="270"/>
        </pc:sldMkLst>
        <pc:spChg chg="add mod ord">
          <ac:chgData name="Kathleen Molaro" userId="ae00dadfbe57b241" providerId="LiveId" clId="{0DB1AE62-835B-448F-96DE-A06559B8AC2C}" dt="2024-08-09T22:14:19.524" v="137" actId="255"/>
          <ac:spMkLst>
            <pc:docMk/>
            <pc:sldMk cId="968659590" sldId="270"/>
            <ac:spMk id="2" creationId="{429442DA-5A27-9920-C27B-51DD59DE9631}"/>
          </ac:spMkLst>
        </pc:spChg>
        <pc:spChg chg="add mod">
          <ac:chgData name="Kathleen Molaro" userId="ae00dadfbe57b241" providerId="LiveId" clId="{0DB1AE62-835B-448F-96DE-A06559B8AC2C}" dt="2024-08-09T23:01:21.933" v="199" actId="20577"/>
          <ac:spMkLst>
            <pc:docMk/>
            <pc:sldMk cId="968659590" sldId="270"/>
            <ac:spMk id="5" creationId="{07F38098-18D6-2F7E-907B-783B25663A95}"/>
          </ac:spMkLst>
        </pc:spChg>
        <pc:spChg chg="add">
          <ac:chgData name="Kathleen Molaro" userId="ae00dadfbe57b241" providerId="LiveId" clId="{0DB1AE62-835B-448F-96DE-A06559B8AC2C}" dt="2024-08-09T22:10:52.430" v="114" actId="26606"/>
          <ac:spMkLst>
            <pc:docMk/>
            <pc:sldMk cId="968659590" sldId="270"/>
            <ac:spMk id="9" creationId="{71B2258F-86CA-4D4D-8270-BC05FCDEBFB3}"/>
          </ac:spMkLst>
        </pc:spChg>
        <pc:picChg chg="add mod">
          <ac:chgData name="Kathleen Molaro" userId="ae00dadfbe57b241" providerId="LiveId" clId="{0DB1AE62-835B-448F-96DE-A06559B8AC2C}" dt="2024-08-09T22:13:25.096" v="135" actId="1076"/>
          <ac:picMkLst>
            <pc:docMk/>
            <pc:sldMk cId="968659590" sldId="270"/>
            <ac:picMk id="4" creationId="{CDC68C5A-3673-FC70-FBF2-D22527178483}"/>
          </ac:picMkLst>
        </pc:picChg>
      </pc:sldChg>
      <pc:sldChg chg="addSp delSp modSp new mod setBg">
        <pc:chgData name="Kathleen Molaro" userId="ae00dadfbe57b241" providerId="LiveId" clId="{0DB1AE62-835B-448F-96DE-A06559B8AC2C}" dt="2024-08-14T18:40:30.328" v="310" actId="931"/>
        <pc:sldMkLst>
          <pc:docMk/>
          <pc:sldMk cId="4289908509" sldId="271"/>
        </pc:sldMkLst>
        <pc:spChg chg="add del mod">
          <ac:chgData name="Kathleen Molaro" userId="ae00dadfbe57b241" providerId="LiveId" clId="{0DB1AE62-835B-448F-96DE-A06559B8AC2C}" dt="2024-08-14T18:29:44.656" v="245" actId="1076"/>
          <ac:spMkLst>
            <pc:docMk/>
            <pc:sldMk cId="4289908509" sldId="271"/>
            <ac:spMk id="4" creationId="{DBB5396D-25AD-E37F-FD4F-819014F73259}"/>
          </ac:spMkLst>
        </pc:spChg>
        <pc:spChg chg="add mod">
          <ac:chgData name="Kathleen Molaro" userId="ae00dadfbe57b241" providerId="LiveId" clId="{0DB1AE62-835B-448F-96DE-A06559B8AC2C}" dt="2024-08-14T18:36:24.596" v="302" actId="14100"/>
          <ac:spMkLst>
            <pc:docMk/>
            <pc:sldMk cId="4289908509" sldId="271"/>
            <ac:spMk id="7" creationId="{565F87B5-BBCF-FC6D-3026-73BF35F33489}"/>
          </ac:spMkLst>
        </pc:spChg>
        <pc:spChg chg="add mod">
          <ac:chgData name="Kathleen Molaro" userId="ae00dadfbe57b241" providerId="LiveId" clId="{0DB1AE62-835B-448F-96DE-A06559B8AC2C}" dt="2024-08-14T18:40:30.328" v="310" actId="931"/>
          <ac:spMkLst>
            <pc:docMk/>
            <pc:sldMk cId="4289908509" sldId="271"/>
            <ac:spMk id="10" creationId="{AA00992D-E1BD-F7C7-9B20-5EE4FB054EBE}"/>
          </ac:spMkLst>
        </pc:spChg>
        <pc:picChg chg="add del mod">
          <ac:chgData name="Kathleen Molaro" userId="ae00dadfbe57b241" providerId="LiveId" clId="{0DB1AE62-835B-448F-96DE-A06559B8AC2C}" dt="2024-08-14T18:29:44.656" v="245" actId="1076"/>
          <ac:picMkLst>
            <pc:docMk/>
            <pc:sldMk cId="4289908509" sldId="271"/>
            <ac:picMk id="3" creationId="{A58EDC4A-1257-5C76-4779-B20546B55EA4}"/>
          </ac:picMkLst>
        </pc:picChg>
        <pc:picChg chg="add mod">
          <ac:chgData name="Kathleen Molaro" userId="ae00dadfbe57b241" providerId="LiveId" clId="{0DB1AE62-835B-448F-96DE-A06559B8AC2C}" dt="2024-08-14T18:33:03.247" v="254" actId="688"/>
          <ac:picMkLst>
            <pc:docMk/>
            <pc:sldMk cId="4289908509" sldId="271"/>
            <ac:picMk id="6" creationId="{AEC7954E-C0F8-CFFD-2B6F-355C6952F1AC}"/>
          </ac:picMkLst>
        </pc:picChg>
        <pc:picChg chg="add mod">
          <ac:chgData name="Kathleen Molaro" userId="ae00dadfbe57b241" providerId="LiveId" clId="{0DB1AE62-835B-448F-96DE-A06559B8AC2C}" dt="2024-08-14T18:40:30.328" v="310" actId="931"/>
          <ac:picMkLst>
            <pc:docMk/>
            <pc:sldMk cId="4289908509" sldId="271"/>
            <ac:picMk id="9" creationId="{211E54E3-FD2A-8E18-5B39-9A134FB259D8}"/>
          </ac:picMkLst>
        </pc:picChg>
      </pc:sldChg>
      <pc:sldMasterChg chg="setBg modSldLayout">
        <pc:chgData name="Kathleen Molaro" userId="ae00dadfbe57b241" providerId="LiveId" clId="{0DB1AE62-835B-448F-96DE-A06559B8AC2C}" dt="2024-08-14T18:38:07.934" v="305"/>
        <pc:sldMasterMkLst>
          <pc:docMk/>
          <pc:sldMasterMk cId="1305555888" sldId="2147483648"/>
        </pc:sldMasterMkLst>
        <pc:sldLayoutChg chg="setBg">
          <pc:chgData name="Kathleen Molaro" userId="ae00dadfbe57b241" providerId="LiveId" clId="{0DB1AE62-835B-448F-96DE-A06559B8AC2C}" dt="2024-08-14T18:38:07.934" v="305"/>
          <pc:sldLayoutMkLst>
            <pc:docMk/>
            <pc:sldMasterMk cId="1305555888" sldId="2147483648"/>
            <pc:sldLayoutMk cId="3572199085" sldId="2147483649"/>
          </pc:sldLayoutMkLst>
        </pc:sldLayoutChg>
        <pc:sldLayoutChg chg="setBg">
          <pc:chgData name="Kathleen Molaro" userId="ae00dadfbe57b241" providerId="LiveId" clId="{0DB1AE62-835B-448F-96DE-A06559B8AC2C}" dt="2024-08-14T18:38:07.934" v="305"/>
          <pc:sldLayoutMkLst>
            <pc:docMk/>
            <pc:sldMasterMk cId="1305555888" sldId="2147483648"/>
            <pc:sldLayoutMk cId="701921777" sldId="2147483650"/>
          </pc:sldLayoutMkLst>
        </pc:sldLayoutChg>
        <pc:sldLayoutChg chg="setBg">
          <pc:chgData name="Kathleen Molaro" userId="ae00dadfbe57b241" providerId="LiveId" clId="{0DB1AE62-835B-448F-96DE-A06559B8AC2C}" dt="2024-08-14T18:38:07.934" v="305"/>
          <pc:sldLayoutMkLst>
            <pc:docMk/>
            <pc:sldMasterMk cId="1305555888" sldId="2147483648"/>
            <pc:sldLayoutMk cId="4077855714" sldId="2147483651"/>
          </pc:sldLayoutMkLst>
        </pc:sldLayoutChg>
        <pc:sldLayoutChg chg="setBg">
          <pc:chgData name="Kathleen Molaro" userId="ae00dadfbe57b241" providerId="LiveId" clId="{0DB1AE62-835B-448F-96DE-A06559B8AC2C}" dt="2024-08-14T18:38:07.934" v="305"/>
          <pc:sldLayoutMkLst>
            <pc:docMk/>
            <pc:sldMasterMk cId="1305555888" sldId="2147483648"/>
            <pc:sldLayoutMk cId="1751975107" sldId="2147483652"/>
          </pc:sldLayoutMkLst>
        </pc:sldLayoutChg>
        <pc:sldLayoutChg chg="setBg">
          <pc:chgData name="Kathleen Molaro" userId="ae00dadfbe57b241" providerId="LiveId" clId="{0DB1AE62-835B-448F-96DE-A06559B8AC2C}" dt="2024-08-14T18:38:07.934" v="305"/>
          <pc:sldLayoutMkLst>
            <pc:docMk/>
            <pc:sldMasterMk cId="1305555888" sldId="2147483648"/>
            <pc:sldLayoutMk cId="1637019600" sldId="2147483653"/>
          </pc:sldLayoutMkLst>
        </pc:sldLayoutChg>
        <pc:sldLayoutChg chg="setBg">
          <pc:chgData name="Kathleen Molaro" userId="ae00dadfbe57b241" providerId="LiveId" clId="{0DB1AE62-835B-448F-96DE-A06559B8AC2C}" dt="2024-08-14T18:38:07.934" v="305"/>
          <pc:sldLayoutMkLst>
            <pc:docMk/>
            <pc:sldMasterMk cId="1305555888" sldId="2147483648"/>
            <pc:sldLayoutMk cId="724943440" sldId="2147483654"/>
          </pc:sldLayoutMkLst>
        </pc:sldLayoutChg>
        <pc:sldLayoutChg chg="setBg">
          <pc:chgData name="Kathleen Molaro" userId="ae00dadfbe57b241" providerId="LiveId" clId="{0DB1AE62-835B-448F-96DE-A06559B8AC2C}" dt="2024-08-14T18:38:07.934" v="305"/>
          <pc:sldLayoutMkLst>
            <pc:docMk/>
            <pc:sldMasterMk cId="1305555888" sldId="2147483648"/>
            <pc:sldLayoutMk cId="2813453815" sldId="2147483655"/>
          </pc:sldLayoutMkLst>
        </pc:sldLayoutChg>
        <pc:sldLayoutChg chg="setBg">
          <pc:chgData name="Kathleen Molaro" userId="ae00dadfbe57b241" providerId="LiveId" clId="{0DB1AE62-835B-448F-96DE-A06559B8AC2C}" dt="2024-08-14T18:38:07.934" v="305"/>
          <pc:sldLayoutMkLst>
            <pc:docMk/>
            <pc:sldMasterMk cId="1305555888" sldId="2147483648"/>
            <pc:sldLayoutMk cId="3528735542" sldId="2147483656"/>
          </pc:sldLayoutMkLst>
        </pc:sldLayoutChg>
        <pc:sldLayoutChg chg="setBg">
          <pc:chgData name="Kathleen Molaro" userId="ae00dadfbe57b241" providerId="LiveId" clId="{0DB1AE62-835B-448F-96DE-A06559B8AC2C}" dt="2024-08-14T18:38:07.934" v="305"/>
          <pc:sldLayoutMkLst>
            <pc:docMk/>
            <pc:sldMasterMk cId="1305555888" sldId="2147483648"/>
            <pc:sldLayoutMk cId="1276318986" sldId="2147483657"/>
          </pc:sldLayoutMkLst>
        </pc:sldLayoutChg>
        <pc:sldLayoutChg chg="setBg">
          <pc:chgData name="Kathleen Molaro" userId="ae00dadfbe57b241" providerId="LiveId" clId="{0DB1AE62-835B-448F-96DE-A06559B8AC2C}" dt="2024-08-14T18:38:07.934" v="305"/>
          <pc:sldLayoutMkLst>
            <pc:docMk/>
            <pc:sldMasterMk cId="1305555888" sldId="2147483648"/>
            <pc:sldLayoutMk cId="4099382699" sldId="2147483658"/>
          </pc:sldLayoutMkLst>
        </pc:sldLayoutChg>
        <pc:sldLayoutChg chg="setBg">
          <pc:chgData name="Kathleen Molaro" userId="ae00dadfbe57b241" providerId="LiveId" clId="{0DB1AE62-835B-448F-96DE-A06559B8AC2C}" dt="2024-08-14T18:38:07.934" v="305"/>
          <pc:sldLayoutMkLst>
            <pc:docMk/>
            <pc:sldMasterMk cId="1305555888" sldId="2147483648"/>
            <pc:sldLayoutMk cId="1547338071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7564F-D0DE-CD41-72A1-6C5E8A8DC4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0A8325-523E-D487-5454-6694FAC1DF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2BF5E3-9A94-CBE8-8FF7-EE9B79EBD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A9F03-0F4E-48FA-B5C3-88F06ED7F1F2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916C8B-A9BE-4D6F-4D08-18B939206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8255D6-CE15-80AC-CCC9-CD6CDC32D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FAB7B-AA2B-468F-ACDE-7A6ECBF87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199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5EF72-738A-6FE9-1A9E-A0FD6D748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3D9F4C-3E88-2B39-9EA2-C88AEFA43E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57EF60-176D-0A35-1F56-088763EFF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A9F03-0F4E-48FA-B5C3-88F06ED7F1F2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DDD12C-A760-0966-4B50-5046FDAD3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C910F9-3C10-1536-8D1C-BCF22221B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FAB7B-AA2B-468F-ACDE-7A6ECBF87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382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23C4BA-1DDA-F1D0-87C5-B04F194CF4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77D241-AFDD-E9FC-8A5B-8C9EBB53C6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83BF88-01F7-5DC9-727C-D10BEE739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A9F03-0F4E-48FA-B5C3-88F06ED7F1F2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0AB33-A017-B8A9-B325-BA442B6D7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22F1BB-0909-DB1E-9E90-FE62D9530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FAB7B-AA2B-468F-ACDE-7A6ECBF87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338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77BDE-1A55-CD4A-06E2-D59240813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F70C2-1367-F4C8-CC2E-39BA20870A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9D3F45-FAD1-BEE1-8480-4C624D6F2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A9F03-0F4E-48FA-B5C3-88F06ED7F1F2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70E9E0-DE2C-9C2D-296D-1EAC4550C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4037EE-AD3F-96D2-9D05-FC61FD770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FAB7B-AA2B-468F-ACDE-7A6ECBF87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921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3F6BC-74CF-4489-0968-273E3BCFD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F68950-F85E-6A7E-6BE0-B04AFDA0CF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351769-A577-901D-ED7D-C710EECEC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A9F03-0F4E-48FA-B5C3-88F06ED7F1F2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629BDE-BD0F-ECEC-6340-5FFC68D6F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396AFD-52CD-A37F-269E-710D6A99E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FAB7B-AA2B-468F-ACDE-7A6ECBF87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855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8E3DE-C22C-B6C8-7F04-065E49D33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19E79-5D3C-1B79-2F2F-77A5837269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5EB833-675E-9022-39E4-5FD1FF4823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501F1-BE0A-9924-A42B-0C6957805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A9F03-0F4E-48FA-B5C3-88F06ED7F1F2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14D833-AB0B-FE05-DDA0-AAFE5A4C0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DEDC2B-5EBF-4ECE-ED84-172AA2551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FAB7B-AA2B-468F-ACDE-7A6ECBF87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975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0063F-3482-9043-C354-A7ACC5E60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BA58A0-4992-2F7B-587D-F0C161141D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921849-D452-4881-2043-871CF0AE04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1DD319-6856-10F3-9952-8AA29EBE66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CB15E1-C8DC-7ABA-943F-7BEB9086F8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900404-84F1-FA8B-828B-AFB6A4F4A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A9F03-0F4E-48FA-B5C3-88F06ED7F1F2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C187F2-6A3B-C17C-19E0-AD4EE8B35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0F8AD8-84CA-59B0-F83A-AB0B9539C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FAB7B-AA2B-468F-ACDE-7A6ECBF87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019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9CF36-1175-E987-CB25-2214C3816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9FA3C1-4A22-D03B-D7AD-7638556B9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A9F03-0F4E-48FA-B5C3-88F06ED7F1F2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F97861-D31E-A92E-667C-69AD72A3C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DEF19-39D6-A5EE-0960-C1130192F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FAB7B-AA2B-468F-ACDE-7A6ECBF87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943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32E742-4016-4375-39BC-3BE512827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A9F03-0F4E-48FA-B5C3-88F06ED7F1F2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55EB8B-436D-FD03-6DC7-55020C2C9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808A2E-793D-B132-58B9-937EC3AF2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FAB7B-AA2B-468F-ACDE-7A6ECBF87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453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99F24-B98F-8048-B74A-C8CBB52C7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EE0E0-7D85-CE54-CA35-B0ABA535C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39AD06-DE7C-93A0-8992-83C3463E22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71C47F-4D02-9238-C29C-69FCBFBBD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A9F03-0F4E-48FA-B5C3-88F06ED7F1F2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695A6C-2139-C94A-5FF1-7A411E0B6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C53EC6-0259-54A5-8ECB-DC0027ABE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FAB7B-AA2B-468F-ACDE-7A6ECBF87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35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6F387-4E9D-56D0-1F89-342E8BFCA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48E1C4-8035-52FB-5CDD-5B171024C0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1ED52F-46AB-E45E-FC93-06C83BCDEB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77CB61-702A-351C-E631-D63C07C79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A9F03-0F4E-48FA-B5C3-88F06ED7F1F2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CB78D0-9C05-025A-632C-7052EE1CC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73B251-625C-E4A6-99D5-5B5076927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FAB7B-AA2B-468F-ACDE-7A6ECBF87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318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DB5A11-5BEE-C4AF-48A6-05D98371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AC7EC5-26E1-1F6D-37DC-9B404647A4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D59A6D-664A-2D73-724A-9C02B5AABC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A9F03-0F4E-48FA-B5C3-88F06ED7F1F2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0648D4-1696-0C26-74F7-3F7D84C3FC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348015-5E5B-F15D-A0FF-C1B6A936A0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FAB7B-AA2B-468F-ACDE-7A6ECBF87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55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atholicchristopher.blogspot.com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pexels.com/photo/forest-friends-friendship-grass-591216/" TargetMode="External"/><Relationship Id="rId5" Type="http://schemas.openxmlformats.org/officeDocument/2006/relationships/image" Target="../media/image7.jpeg"/><Relationship Id="rId4" Type="http://schemas.openxmlformats.org/officeDocument/2006/relationships/hyperlink" Target="https://creativecommons.org/licenses/by-sa/3.0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bible-study-coffee-cup-religion-896219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F494EF4-92FC-6A78-4E36-04769910BB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0551" y="-782183"/>
            <a:ext cx="9891830" cy="4428453"/>
          </a:xfrm>
        </p:spPr>
        <p:txBody>
          <a:bodyPr>
            <a:normAutofit fontScale="90000"/>
          </a:bodyPr>
          <a:lstStyle/>
          <a:p>
            <a:br>
              <a:rPr lang="en-US" sz="1300" b="1" dirty="0">
                <a:solidFill>
                  <a:schemeClr val="accent1">
                    <a:lumMod val="50000"/>
                  </a:schemeClr>
                </a:solidFill>
                <a:effectLst/>
                <a:latin typeface="Cavolini" panose="03000502040302020204" pitchFamily="66" charset="0"/>
                <a:ea typeface="Calibri" panose="020F0502020204030204" pitchFamily="34" charset="0"/>
                <a:cs typeface="Cavolini" panose="03000502040302020204" pitchFamily="66" charset="0"/>
              </a:rPr>
            </a:br>
            <a:br>
              <a:rPr lang="en-US" sz="1300" b="1" dirty="0">
                <a:solidFill>
                  <a:schemeClr val="accent1">
                    <a:lumMod val="50000"/>
                  </a:schemeClr>
                </a:solidFill>
                <a:effectLst/>
                <a:latin typeface="Cavolini" panose="03000502040302020204" pitchFamily="66" charset="0"/>
                <a:ea typeface="Calibri" panose="020F0502020204030204" pitchFamily="34" charset="0"/>
                <a:cs typeface="Cavolini" panose="03000502040302020204" pitchFamily="66" charset="0"/>
              </a:rPr>
            </a:br>
            <a:br>
              <a:rPr lang="en-US" sz="1300" b="1" dirty="0">
                <a:solidFill>
                  <a:schemeClr val="accent1">
                    <a:lumMod val="50000"/>
                  </a:schemeClr>
                </a:solidFill>
                <a:effectLst/>
                <a:latin typeface="Cavolini" panose="03000502040302020204" pitchFamily="66" charset="0"/>
                <a:ea typeface="Calibri" panose="020F0502020204030204" pitchFamily="34" charset="0"/>
                <a:cs typeface="Cavolini" panose="03000502040302020204" pitchFamily="66" charset="0"/>
              </a:rPr>
            </a:br>
            <a:br>
              <a:rPr lang="en-US" sz="1300" b="1" dirty="0">
                <a:solidFill>
                  <a:schemeClr val="accent1">
                    <a:lumMod val="50000"/>
                  </a:schemeClr>
                </a:solidFill>
                <a:effectLst/>
                <a:latin typeface="Cavolini" panose="03000502040302020204" pitchFamily="66" charset="0"/>
                <a:ea typeface="Calibri" panose="020F0502020204030204" pitchFamily="34" charset="0"/>
                <a:cs typeface="Cavolini" panose="03000502040302020204" pitchFamily="66" charset="0"/>
              </a:rPr>
            </a:br>
            <a:br>
              <a:rPr lang="en-US" sz="3600" b="1" dirty="0">
                <a:solidFill>
                  <a:schemeClr val="accent1">
                    <a:lumMod val="50000"/>
                  </a:schemeClr>
                </a:solidFill>
                <a:effectLst/>
                <a:latin typeface="Cavolini" panose="03000502040302020204" pitchFamily="66" charset="0"/>
                <a:ea typeface="Calibri" panose="020F0502020204030204" pitchFamily="34" charset="0"/>
                <a:cs typeface="Cavolini" panose="03000502040302020204" pitchFamily="66" charset="0"/>
              </a:rPr>
            </a:br>
            <a:br>
              <a:rPr lang="en-US" sz="3600" b="1" dirty="0">
                <a:solidFill>
                  <a:schemeClr val="accent1">
                    <a:lumMod val="50000"/>
                  </a:schemeClr>
                </a:solidFill>
                <a:effectLst/>
                <a:latin typeface="Cavolini" panose="03000502040302020204" pitchFamily="66" charset="0"/>
                <a:ea typeface="Calibri" panose="020F0502020204030204" pitchFamily="34" charset="0"/>
                <a:cs typeface="Cavolini" panose="03000502040302020204" pitchFamily="66" charset="0"/>
              </a:rPr>
            </a:br>
            <a:br>
              <a:rPr lang="en-US" sz="3600" b="1" dirty="0">
                <a:solidFill>
                  <a:schemeClr val="accent1">
                    <a:lumMod val="50000"/>
                  </a:schemeClr>
                </a:solidFill>
                <a:effectLst/>
                <a:latin typeface="Cavolini" panose="03000502040302020204" pitchFamily="66" charset="0"/>
                <a:ea typeface="Calibri" panose="020F0502020204030204" pitchFamily="34" charset="0"/>
                <a:cs typeface="Cavolini" panose="03000502040302020204" pitchFamily="66" charset="0"/>
              </a:rPr>
            </a:b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effectLst/>
                <a:latin typeface="Cavolini" panose="03000502040302020204" pitchFamily="66" charset="0"/>
                <a:ea typeface="Calibri" panose="020F0502020204030204" pitchFamily="34" charset="0"/>
                <a:cs typeface="Cavolini" panose="03000502040302020204" pitchFamily="66" charset="0"/>
              </a:rPr>
              <a:t>Franciscan Youth and Young Adult</a:t>
            </a:r>
            <a:br>
              <a:rPr lang="en-US" sz="3600" b="1" dirty="0">
                <a:solidFill>
                  <a:schemeClr val="accent1">
                    <a:lumMod val="50000"/>
                  </a:schemeClr>
                </a:solidFill>
                <a:effectLst/>
                <a:latin typeface="Cavolini" panose="03000502040302020204" pitchFamily="66" charset="0"/>
                <a:ea typeface="Calibri" panose="020F0502020204030204" pitchFamily="34" charset="0"/>
                <a:cs typeface="Cavolini" panose="03000502040302020204" pitchFamily="66" charset="0"/>
              </a:rPr>
            </a:br>
            <a:br>
              <a:rPr lang="en-US" sz="3600" b="1" dirty="0">
                <a:solidFill>
                  <a:schemeClr val="accent1">
                    <a:lumMod val="50000"/>
                  </a:schemeClr>
                </a:solidFill>
                <a:effectLst/>
                <a:latin typeface="Cavolini" panose="03000502040302020204" pitchFamily="66" charset="0"/>
                <a:ea typeface="Calibri" panose="020F0502020204030204" pitchFamily="34" charset="0"/>
                <a:cs typeface="Cavolini" panose="03000502040302020204" pitchFamily="66" charset="0"/>
              </a:rPr>
            </a:b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effectLst/>
                <a:latin typeface="Cavolini" panose="03000502040302020204" pitchFamily="66" charset="0"/>
                <a:ea typeface="Calibri" panose="020F0502020204030204" pitchFamily="34" charset="0"/>
                <a:cs typeface="Cavolini" panose="03000502040302020204" pitchFamily="66" charset="0"/>
              </a:rPr>
              <a:t>“Four Core” Training</a:t>
            </a:r>
            <a:br>
              <a:rPr lang="en-US" sz="3600" b="1" dirty="0">
                <a:solidFill>
                  <a:schemeClr val="accent1">
                    <a:lumMod val="50000"/>
                  </a:schemeClr>
                </a:solidFill>
                <a:effectLst/>
                <a:latin typeface="Cavolini" panose="03000502040302020204" pitchFamily="66" charset="0"/>
                <a:ea typeface="Calibri" panose="020F0502020204030204" pitchFamily="34" charset="0"/>
                <a:cs typeface="Cavolini" panose="03000502040302020204" pitchFamily="66" charset="0"/>
              </a:rPr>
            </a:br>
            <a:br>
              <a:rPr lang="en-US" sz="3600" b="1" dirty="0">
                <a:solidFill>
                  <a:schemeClr val="accent1">
                    <a:lumMod val="50000"/>
                  </a:schemeClr>
                </a:solidFill>
                <a:effectLst/>
                <a:latin typeface="Cavolini" panose="03000502040302020204" pitchFamily="66" charset="0"/>
                <a:ea typeface="Calibri" panose="020F0502020204030204" pitchFamily="34" charset="0"/>
                <a:cs typeface="Cavolini" panose="03000502040302020204" pitchFamily="66" charset="0"/>
              </a:rPr>
            </a:b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effectLst/>
                <a:latin typeface="Cavolini" panose="03000502040302020204" pitchFamily="66" charset="0"/>
                <a:ea typeface="Calibri" panose="020F0502020204030204" pitchFamily="34" charset="0"/>
                <a:cs typeface="Cavolini" panose="03000502040302020204" pitchFamily="66" charset="0"/>
              </a:rPr>
              <a:t>Session 1: Our Mission to Young People</a:t>
            </a:r>
            <a:br>
              <a:rPr lang="en-US" sz="4000" dirty="0">
                <a:solidFill>
                  <a:schemeClr val="accent1">
                    <a:lumMod val="50000"/>
                  </a:schemeClr>
                </a:solidFill>
                <a:effectLst/>
                <a:latin typeface="Cavolini" panose="03000502040302020204" pitchFamily="66" charset="0"/>
                <a:ea typeface="Calibri" panose="020F0502020204030204" pitchFamily="34" charset="0"/>
                <a:cs typeface="Cavolini" panose="03000502040302020204" pitchFamily="66" charset="0"/>
              </a:rPr>
            </a:br>
            <a:endParaRPr lang="en-US" sz="4000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039FB58-E00B-419E-090E-B430B630B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934" y="3862543"/>
            <a:ext cx="4521826" cy="267851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725299-E48D-3AA4-715F-02DAF92A853B}"/>
              </a:ext>
            </a:extLst>
          </p:cNvPr>
          <p:cNvSpPr txBox="1"/>
          <p:nvPr/>
        </p:nvSpPr>
        <p:spPr>
          <a:xfrm>
            <a:off x="10631449" y="131975"/>
            <a:ext cx="982374" cy="36933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Slide 1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82DDB50E-C33A-BB36-9148-D032C4346E63}"/>
              </a:ext>
            </a:extLst>
          </p:cNvPr>
          <p:cNvSpPr/>
          <p:nvPr/>
        </p:nvSpPr>
        <p:spPr>
          <a:xfrm>
            <a:off x="3059295" y="4503100"/>
            <a:ext cx="905861" cy="22537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463442A9-5A14-06B9-1AB2-901596AFE08A}"/>
              </a:ext>
            </a:extLst>
          </p:cNvPr>
          <p:cNvSpPr/>
          <p:nvPr/>
        </p:nvSpPr>
        <p:spPr>
          <a:xfrm>
            <a:off x="3189516" y="4820041"/>
            <a:ext cx="905861" cy="22537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B4969BDA-BAD2-14BB-06A1-7926646212BB}"/>
              </a:ext>
            </a:extLst>
          </p:cNvPr>
          <p:cNvSpPr/>
          <p:nvPr/>
        </p:nvSpPr>
        <p:spPr>
          <a:xfrm>
            <a:off x="3347749" y="5146291"/>
            <a:ext cx="905861" cy="22537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14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61AEE4-4E38-4BAC-976D-E0DE523FC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0BC676B-D19A-44DB-910A-0C0E6D433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4431" y="3985"/>
            <a:ext cx="9772765" cy="6858000"/>
            <a:chOff x="1303402" y="3985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99AA485-A13F-4455-814E-C116AD7E04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C90D55F-0AFB-45E5-8815-A4701774CE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476B6C1-4A41-48E6-8540-FC48FCD769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347F445-D2CA-4FEB-AB8E-7A47AB57C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2F1B3D8-301E-4A54-9284-EB14E9056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E4B9C67-860A-4569-AC84-3ADE433D1C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175B763-A6E6-4AD1-9138-9B1164A7A8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D2C837CD-EFD6-7C25-9942-C9DBAAAC14A9}"/>
              </a:ext>
            </a:extLst>
          </p:cNvPr>
          <p:cNvSpPr txBox="1"/>
          <p:nvPr/>
        </p:nvSpPr>
        <p:spPr>
          <a:xfrm>
            <a:off x="2246060" y="2631233"/>
            <a:ext cx="7334421" cy="360006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R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And if they choose </a:t>
            </a:r>
          </a:p>
          <a:p>
            <a:pPr marR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to form a YouFra,</a:t>
            </a:r>
          </a:p>
          <a:p>
            <a:pPr marR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R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the OFS at all levels commits to support them.</a:t>
            </a:r>
            <a:endParaRPr lang="en-US" sz="3600" dirty="0">
              <a:solidFill>
                <a:schemeClr val="accent1">
                  <a:lumMod val="75000"/>
                </a:schemeClr>
              </a:solidFill>
              <a:effectLst/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797E0E-2849-67F7-CAB6-C544626F5375}"/>
              </a:ext>
            </a:extLst>
          </p:cNvPr>
          <p:cNvSpPr txBox="1"/>
          <p:nvPr/>
        </p:nvSpPr>
        <p:spPr>
          <a:xfrm>
            <a:off x="10631449" y="131975"/>
            <a:ext cx="982374" cy="36933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Slide 10</a:t>
            </a:r>
          </a:p>
        </p:txBody>
      </p:sp>
    </p:spTree>
    <p:extLst>
      <p:ext uri="{BB962C8B-B14F-4D97-AF65-F5344CB8AC3E}">
        <p14:creationId xmlns:p14="http://schemas.microsoft.com/office/powerpoint/2010/main" val="3784599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7">
            <a:extLst>
              <a:ext uri="{FF2B5EF4-FFF2-40B4-BE49-F238E27FC236}">
                <a16:creationId xmlns:a16="http://schemas.microsoft.com/office/drawing/2014/main" id="{889C5E17-24D0-4696-A3C5-A2261FB455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9">
            <a:extLst>
              <a:ext uri="{FF2B5EF4-FFF2-40B4-BE49-F238E27FC236}">
                <a16:creationId xmlns:a16="http://schemas.microsoft.com/office/drawing/2014/main" id="{6929B58F-2358-44CC-ACE5-EF1BD3C6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23" name="Group 11">
            <a:extLst>
              <a:ext uri="{FF2B5EF4-FFF2-40B4-BE49-F238E27FC236}">
                <a16:creationId xmlns:a16="http://schemas.microsoft.com/office/drawing/2014/main" id="{09DA5303-A1AF-4830-806C-51FCD9618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97348" y="5285"/>
            <a:ext cx="7294653" cy="6858000"/>
            <a:chOff x="4897348" y="-5799"/>
            <a:chExt cx="7294653" cy="6858000"/>
          </a:xfrm>
        </p:grpSpPr>
        <p:sp>
          <p:nvSpPr>
            <p:cNvPr id="24" name="Freeform: Shape 12">
              <a:extLst>
                <a:ext uri="{FF2B5EF4-FFF2-40B4-BE49-F238E27FC236}">
                  <a16:creationId xmlns:a16="http://schemas.microsoft.com/office/drawing/2014/main" id="{4FAAA8C8-4EB7-45F1-BF24-3EF0F4DC4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97348" y="-5798"/>
              <a:ext cx="7294652" cy="6857999"/>
            </a:xfrm>
            <a:custGeom>
              <a:avLst/>
              <a:gdLst>
                <a:gd name="connsiteX0" fmla="*/ 7294652 w 7294652"/>
                <a:gd name="connsiteY0" fmla="*/ 6063030 h 6857999"/>
                <a:gd name="connsiteX1" fmla="*/ 7294652 w 7294652"/>
                <a:gd name="connsiteY1" fmla="*/ 6857999 h 6857999"/>
                <a:gd name="connsiteX2" fmla="*/ 6248575 w 7294652"/>
                <a:gd name="connsiteY2" fmla="*/ 6857999 h 6857999"/>
                <a:gd name="connsiteX3" fmla="*/ 6477898 w 7294652"/>
                <a:gd name="connsiteY3" fmla="*/ 6700973 h 6857999"/>
                <a:gd name="connsiteX4" fmla="*/ 6647884 w 7294652"/>
                <a:gd name="connsiteY4" fmla="*/ 6572752 h 6857999"/>
                <a:gd name="connsiteX5" fmla="*/ 6817698 w 7294652"/>
                <a:gd name="connsiteY5" fmla="*/ 6440235 h 6857999"/>
                <a:gd name="connsiteX6" fmla="*/ 7161451 w 7294652"/>
                <a:gd name="connsiteY6" fmla="*/ 6165232 h 6857999"/>
                <a:gd name="connsiteX7" fmla="*/ 1673436 w 7294652"/>
                <a:gd name="connsiteY7" fmla="*/ 0 h 6857999"/>
                <a:gd name="connsiteX8" fmla="*/ 2394951 w 7294652"/>
                <a:gd name="connsiteY8" fmla="*/ 0 h 6857999"/>
                <a:gd name="connsiteX9" fmla="*/ 2244659 w 7294652"/>
                <a:gd name="connsiteY9" fmla="*/ 100763 h 6857999"/>
                <a:gd name="connsiteX10" fmla="*/ 1743903 w 7294652"/>
                <a:gd name="connsiteY10" fmla="*/ 498975 h 6857999"/>
                <a:gd name="connsiteX11" fmla="*/ 1163821 w 7294652"/>
                <a:gd name="connsiteY11" fmla="*/ 1121514 h 6857999"/>
                <a:gd name="connsiteX12" fmla="*/ 704911 w 7294652"/>
                <a:gd name="connsiteY12" fmla="*/ 1837036 h 6857999"/>
                <a:gd name="connsiteX13" fmla="*/ 393472 w 7294652"/>
                <a:gd name="connsiteY13" fmla="*/ 2627669 h 6857999"/>
                <a:gd name="connsiteX14" fmla="*/ 280032 w 7294652"/>
                <a:gd name="connsiteY14" fmla="*/ 3472097 h 6857999"/>
                <a:gd name="connsiteX15" fmla="*/ 327813 w 7294652"/>
                <a:gd name="connsiteY15" fmla="*/ 3884602 h 6857999"/>
                <a:gd name="connsiteX16" fmla="*/ 469096 w 7294652"/>
                <a:gd name="connsiteY16" fmla="*/ 4270809 h 6857999"/>
                <a:gd name="connsiteX17" fmla="*/ 567581 w 7294652"/>
                <a:gd name="connsiteY17" fmla="*/ 4452482 h 6857999"/>
                <a:gd name="connsiteX18" fmla="*/ 680677 w 7294652"/>
                <a:gd name="connsiteY18" fmla="*/ 4628484 h 6857999"/>
                <a:gd name="connsiteX19" fmla="*/ 941928 w 7294652"/>
                <a:gd name="connsiteY19" fmla="*/ 4968628 h 6857999"/>
                <a:gd name="connsiteX20" fmla="*/ 1224665 w 7294652"/>
                <a:gd name="connsiteY20" fmla="*/ 5311349 h 6857999"/>
                <a:gd name="connsiteX21" fmla="*/ 1365259 w 7294652"/>
                <a:gd name="connsiteY21" fmla="*/ 5490273 h 6857999"/>
                <a:gd name="connsiteX22" fmla="*/ 1432808 w 7294652"/>
                <a:gd name="connsiteY22" fmla="*/ 5577931 h 6857999"/>
                <a:gd name="connsiteX23" fmla="*/ 1498980 w 7294652"/>
                <a:gd name="connsiteY23" fmla="*/ 5662148 h 6857999"/>
                <a:gd name="connsiteX24" fmla="*/ 2067548 w 7294652"/>
                <a:gd name="connsiteY24" fmla="*/ 6283312 h 6857999"/>
                <a:gd name="connsiteX25" fmla="*/ 2369879 w 7294652"/>
                <a:gd name="connsiteY25" fmla="*/ 6562782 h 6857999"/>
                <a:gd name="connsiteX26" fmla="*/ 2686645 w 7294652"/>
                <a:gd name="connsiteY26" fmla="*/ 6820598 h 6857999"/>
                <a:gd name="connsiteX27" fmla="*/ 2738907 w 7294652"/>
                <a:gd name="connsiteY27" fmla="*/ 6857999 h 6857999"/>
                <a:gd name="connsiteX28" fmla="*/ 1731787 w 7294652"/>
                <a:gd name="connsiteY28" fmla="*/ 6857999 h 6857999"/>
                <a:gd name="connsiteX29" fmla="*/ 1607949 w 7294652"/>
                <a:gd name="connsiteY29" fmla="*/ 6732770 h 6857999"/>
                <a:gd name="connsiteX30" fmla="*/ 1309057 w 7294652"/>
                <a:gd name="connsiteY30" fmla="*/ 6370109 h 6857999"/>
                <a:gd name="connsiteX31" fmla="*/ 1048147 w 7294652"/>
                <a:gd name="connsiteY31" fmla="*/ 5986138 h 6857999"/>
                <a:gd name="connsiteX32" fmla="*/ 987131 w 7294652"/>
                <a:gd name="connsiteY32" fmla="*/ 5888512 h 6857999"/>
                <a:gd name="connsiteX33" fmla="*/ 928866 w 7294652"/>
                <a:gd name="connsiteY33" fmla="*/ 5793463 h 6857999"/>
                <a:gd name="connsiteX34" fmla="*/ 813708 w 7294652"/>
                <a:gd name="connsiteY34" fmla="*/ 5609556 h 6857999"/>
                <a:gd name="connsiteX35" fmla="*/ 574972 w 7294652"/>
                <a:gd name="connsiteY35" fmla="*/ 5231598 h 6857999"/>
                <a:gd name="connsiteX36" fmla="*/ 342424 w 7294652"/>
                <a:gd name="connsiteY36" fmla="*/ 4834048 h 6857999"/>
                <a:gd name="connsiteX37" fmla="*/ 237579 w 7294652"/>
                <a:gd name="connsiteY37" fmla="*/ 4623500 h 6857999"/>
                <a:gd name="connsiteX38" fmla="*/ 148373 w 7294652"/>
                <a:gd name="connsiteY38" fmla="*/ 4404356 h 6857999"/>
                <a:gd name="connsiteX39" fmla="*/ 79623 w 7294652"/>
                <a:gd name="connsiteY39" fmla="*/ 4175762 h 6857999"/>
                <a:gd name="connsiteX40" fmla="*/ 54185 w 7294652"/>
                <a:gd name="connsiteY40" fmla="*/ 4059229 h 6857999"/>
                <a:gd name="connsiteX41" fmla="*/ 43013 w 7294652"/>
                <a:gd name="connsiteY41" fmla="*/ 4000790 h 6857999"/>
                <a:gd name="connsiteX42" fmla="*/ 33734 w 7294652"/>
                <a:gd name="connsiteY42" fmla="*/ 3942180 h 6857999"/>
                <a:gd name="connsiteX43" fmla="*/ 45 w 7294652"/>
                <a:gd name="connsiteY43" fmla="*/ 3472097 h 6857999"/>
                <a:gd name="connsiteX44" fmla="*/ 95436 w 7294652"/>
                <a:gd name="connsiteY44" fmla="*/ 2557372 h 6857999"/>
                <a:gd name="connsiteX45" fmla="*/ 382126 w 7294652"/>
                <a:gd name="connsiteY45" fmla="*/ 1680799 h 6857999"/>
                <a:gd name="connsiteX46" fmla="*/ 1457043 w 7294652"/>
                <a:gd name="connsiteY46" fmla="*/ 192176 h 685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7294652" h="6857999">
                  <a:moveTo>
                    <a:pt x="7294652" y="6063030"/>
                  </a:moveTo>
                  <a:lnTo>
                    <a:pt x="7294652" y="6857999"/>
                  </a:lnTo>
                  <a:lnTo>
                    <a:pt x="6248575" y="6857999"/>
                  </a:lnTo>
                  <a:lnTo>
                    <a:pt x="6477898" y="6700973"/>
                  </a:lnTo>
                  <a:cubicBezTo>
                    <a:pt x="6534790" y="6659378"/>
                    <a:pt x="6591336" y="6616237"/>
                    <a:pt x="6647884" y="6572752"/>
                  </a:cubicBezTo>
                  <a:cubicBezTo>
                    <a:pt x="6704432" y="6529268"/>
                    <a:pt x="6761151" y="6485095"/>
                    <a:pt x="6817698" y="6440235"/>
                  </a:cubicBezTo>
                  <a:lnTo>
                    <a:pt x="7161451" y="6165232"/>
                  </a:lnTo>
                  <a:close/>
                  <a:moveTo>
                    <a:pt x="1673436" y="0"/>
                  </a:moveTo>
                  <a:lnTo>
                    <a:pt x="2394951" y="0"/>
                  </a:lnTo>
                  <a:lnTo>
                    <a:pt x="2244659" y="100763"/>
                  </a:lnTo>
                  <a:cubicBezTo>
                    <a:pt x="2071051" y="224086"/>
                    <a:pt x="1903860" y="356975"/>
                    <a:pt x="1743903" y="498975"/>
                  </a:cubicBezTo>
                  <a:cubicBezTo>
                    <a:pt x="1533218" y="689638"/>
                    <a:pt x="1339146" y="897902"/>
                    <a:pt x="1163821" y="1121514"/>
                  </a:cubicBezTo>
                  <a:cubicBezTo>
                    <a:pt x="988284" y="1344764"/>
                    <a:pt x="834608" y="1584376"/>
                    <a:pt x="704911" y="1837036"/>
                  </a:cubicBezTo>
                  <a:cubicBezTo>
                    <a:pt x="573950" y="2089059"/>
                    <a:pt x="469577" y="2354041"/>
                    <a:pt x="393472" y="2627669"/>
                  </a:cubicBezTo>
                  <a:cubicBezTo>
                    <a:pt x="318269" y="2902842"/>
                    <a:pt x="280119" y="3186833"/>
                    <a:pt x="280032" y="3472097"/>
                  </a:cubicBezTo>
                  <a:cubicBezTo>
                    <a:pt x="280349" y="3610956"/>
                    <a:pt x="296380" y="3749334"/>
                    <a:pt x="327813" y="3884602"/>
                  </a:cubicBezTo>
                  <a:cubicBezTo>
                    <a:pt x="360878" y="4018046"/>
                    <a:pt x="408244" y="4147540"/>
                    <a:pt x="469096" y="4270809"/>
                  </a:cubicBezTo>
                  <a:cubicBezTo>
                    <a:pt x="499175" y="4332511"/>
                    <a:pt x="532347" y="4393012"/>
                    <a:pt x="567581" y="4452482"/>
                  </a:cubicBezTo>
                  <a:cubicBezTo>
                    <a:pt x="602815" y="4511953"/>
                    <a:pt x="641144" y="4570562"/>
                    <a:pt x="680677" y="4628484"/>
                  </a:cubicBezTo>
                  <a:cubicBezTo>
                    <a:pt x="760771" y="4743985"/>
                    <a:pt x="849802" y="4856048"/>
                    <a:pt x="941928" y="4968628"/>
                  </a:cubicBezTo>
                  <a:cubicBezTo>
                    <a:pt x="1034055" y="5081206"/>
                    <a:pt x="1130994" y="5193958"/>
                    <a:pt x="1224665" y="5311349"/>
                  </a:cubicBezTo>
                  <a:cubicBezTo>
                    <a:pt x="1271987" y="5369787"/>
                    <a:pt x="1318853" y="5429429"/>
                    <a:pt x="1365259" y="5490273"/>
                  </a:cubicBezTo>
                  <a:lnTo>
                    <a:pt x="1432808" y="5577931"/>
                  </a:lnTo>
                  <a:cubicBezTo>
                    <a:pt x="1454979" y="5605947"/>
                    <a:pt x="1476121" y="5634821"/>
                    <a:pt x="1498980" y="5662148"/>
                  </a:cubicBezTo>
                  <a:cubicBezTo>
                    <a:pt x="1676323" y="5880038"/>
                    <a:pt x="1866158" y="6087441"/>
                    <a:pt x="2067548" y="6283312"/>
                  </a:cubicBezTo>
                  <a:cubicBezTo>
                    <a:pt x="2166203" y="6379907"/>
                    <a:pt x="2266974" y="6473064"/>
                    <a:pt x="2369879" y="6562782"/>
                  </a:cubicBezTo>
                  <a:cubicBezTo>
                    <a:pt x="2473005" y="6652331"/>
                    <a:pt x="2577677" y="6738957"/>
                    <a:pt x="2686645" y="6820598"/>
                  </a:cubicBezTo>
                  <a:lnTo>
                    <a:pt x="2738907" y="6857999"/>
                  </a:lnTo>
                  <a:lnTo>
                    <a:pt x="1731787" y="6857999"/>
                  </a:lnTo>
                  <a:lnTo>
                    <a:pt x="1607949" y="6732770"/>
                  </a:lnTo>
                  <a:cubicBezTo>
                    <a:pt x="1501232" y="6617903"/>
                    <a:pt x="1401421" y="6496799"/>
                    <a:pt x="1309057" y="6370109"/>
                  </a:cubicBezTo>
                  <a:cubicBezTo>
                    <a:pt x="1217103" y="6244469"/>
                    <a:pt x="1129618" y="6116590"/>
                    <a:pt x="1048147" y="5986138"/>
                  </a:cubicBezTo>
                  <a:cubicBezTo>
                    <a:pt x="1027179" y="5953825"/>
                    <a:pt x="1007414" y="5920996"/>
                    <a:pt x="987131" y="5888512"/>
                  </a:cubicBezTo>
                  <a:lnTo>
                    <a:pt x="928866" y="5793463"/>
                  </a:lnTo>
                  <a:cubicBezTo>
                    <a:pt x="891568" y="5732276"/>
                    <a:pt x="852725" y="5671260"/>
                    <a:pt x="813708" y="5609556"/>
                  </a:cubicBezTo>
                  <a:lnTo>
                    <a:pt x="574972" y="5231598"/>
                  </a:lnTo>
                  <a:cubicBezTo>
                    <a:pt x="495221" y="5103551"/>
                    <a:pt x="416158" y="4971549"/>
                    <a:pt x="342424" y="4834048"/>
                  </a:cubicBezTo>
                  <a:cubicBezTo>
                    <a:pt x="305641" y="4765298"/>
                    <a:pt x="270236" y="4695343"/>
                    <a:pt x="237579" y="4623500"/>
                  </a:cubicBezTo>
                  <a:cubicBezTo>
                    <a:pt x="204922" y="4551655"/>
                    <a:pt x="175187" y="4478607"/>
                    <a:pt x="148373" y="4404356"/>
                  </a:cubicBezTo>
                  <a:cubicBezTo>
                    <a:pt x="121561" y="4330107"/>
                    <a:pt x="99046" y="4252934"/>
                    <a:pt x="79623" y="4175762"/>
                  </a:cubicBezTo>
                  <a:cubicBezTo>
                    <a:pt x="70514" y="4136916"/>
                    <a:pt x="61577" y="4098245"/>
                    <a:pt x="54185" y="4059229"/>
                  </a:cubicBezTo>
                  <a:lnTo>
                    <a:pt x="43013" y="4000790"/>
                  </a:lnTo>
                  <a:lnTo>
                    <a:pt x="33734" y="3942180"/>
                  </a:lnTo>
                  <a:cubicBezTo>
                    <a:pt x="10461" y="3786581"/>
                    <a:pt x="-801" y="3629416"/>
                    <a:pt x="45" y="3472097"/>
                  </a:cubicBezTo>
                  <a:cubicBezTo>
                    <a:pt x="863" y="3164748"/>
                    <a:pt x="32824" y="2858275"/>
                    <a:pt x="95436" y="2557372"/>
                  </a:cubicBezTo>
                  <a:cubicBezTo>
                    <a:pt x="157549" y="2255281"/>
                    <a:pt x="253728" y="1961216"/>
                    <a:pt x="382126" y="1680799"/>
                  </a:cubicBezTo>
                  <a:cubicBezTo>
                    <a:pt x="639940" y="1120482"/>
                    <a:pt x="1015492" y="619117"/>
                    <a:pt x="1457043" y="192176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13">
              <a:extLst>
                <a:ext uri="{FF2B5EF4-FFF2-40B4-BE49-F238E27FC236}">
                  <a16:creationId xmlns:a16="http://schemas.microsoft.com/office/drawing/2014/main" id="{A77FC097-E4F2-4A45-82E8-3808FA553C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0650" y="-5799"/>
              <a:ext cx="7291350" cy="6858000"/>
            </a:xfrm>
            <a:custGeom>
              <a:avLst/>
              <a:gdLst>
                <a:gd name="connsiteX0" fmla="*/ 7291350 w 7291350"/>
                <a:gd name="connsiteY0" fmla="*/ 5718699 h 6858000"/>
                <a:gd name="connsiteX1" fmla="*/ 7291350 w 7291350"/>
                <a:gd name="connsiteY1" fmla="*/ 6806115 h 6858000"/>
                <a:gd name="connsiteX2" fmla="*/ 7224124 w 7291350"/>
                <a:gd name="connsiteY2" fmla="*/ 6858000 h 6858000"/>
                <a:gd name="connsiteX3" fmla="*/ 5607142 w 7291350"/>
                <a:gd name="connsiteY3" fmla="*/ 6858000 h 6858000"/>
                <a:gd name="connsiteX4" fmla="*/ 5736072 w 7291350"/>
                <a:gd name="connsiteY4" fmla="*/ 6801170 h 6858000"/>
                <a:gd name="connsiteX5" fmla="*/ 6949826 w 7291350"/>
                <a:gd name="connsiteY5" fmla="*/ 5983707 h 6858000"/>
                <a:gd name="connsiteX6" fmla="*/ 7220703 w 7291350"/>
                <a:gd name="connsiteY6" fmla="*/ 5773675 h 6858000"/>
                <a:gd name="connsiteX7" fmla="*/ 7218419 w 7291350"/>
                <a:gd name="connsiteY7" fmla="*/ 0 h 6858000"/>
                <a:gd name="connsiteX8" fmla="*/ 7291350 w 7291350"/>
                <a:gd name="connsiteY8" fmla="*/ 0 h 6858000"/>
                <a:gd name="connsiteX9" fmla="*/ 7291350 w 7291350"/>
                <a:gd name="connsiteY9" fmla="*/ 50138 h 6858000"/>
                <a:gd name="connsiteX10" fmla="*/ 1797607 w 7291350"/>
                <a:gd name="connsiteY10" fmla="*/ 0 h 6858000"/>
                <a:gd name="connsiteX11" fmla="*/ 3385676 w 7291350"/>
                <a:gd name="connsiteY11" fmla="*/ 0 h 6858000"/>
                <a:gd name="connsiteX12" fmla="*/ 3360567 w 7291350"/>
                <a:gd name="connsiteY12" fmla="*/ 11552 h 6858000"/>
                <a:gd name="connsiteX13" fmla="*/ 2267395 w 7291350"/>
                <a:gd name="connsiteY13" fmla="*/ 725831 h 6858000"/>
                <a:gd name="connsiteX14" fmla="*/ 1234074 w 7291350"/>
                <a:gd name="connsiteY14" fmla="*/ 2007171 h 6858000"/>
                <a:gd name="connsiteX15" fmla="*/ 859383 w 7291350"/>
                <a:gd name="connsiteY15" fmla="*/ 3498372 h 6858000"/>
                <a:gd name="connsiteX16" fmla="*/ 1479513 w 7291350"/>
                <a:gd name="connsiteY16" fmla="*/ 4883182 h 6858000"/>
                <a:gd name="connsiteX17" fmla="*/ 1791985 w 7291350"/>
                <a:gd name="connsiteY17" fmla="*/ 5322671 h 6858000"/>
                <a:gd name="connsiteX18" fmla="*/ 3397295 w 7291350"/>
                <a:gd name="connsiteY18" fmla="*/ 6784567 h 6858000"/>
                <a:gd name="connsiteX19" fmla="*/ 3590446 w 7291350"/>
                <a:gd name="connsiteY19" fmla="*/ 6858000 h 6858000"/>
                <a:gd name="connsiteX20" fmla="*/ 1970757 w 7291350"/>
                <a:gd name="connsiteY20" fmla="*/ 6858000 h 6858000"/>
                <a:gd name="connsiteX21" fmla="*/ 1735872 w 7291350"/>
                <a:gd name="connsiteY21" fmla="*/ 6627685 h 6858000"/>
                <a:gd name="connsiteX22" fmla="*/ 1080932 w 7291350"/>
                <a:gd name="connsiteY22" fmla="*/ 5805127 h 6858000"/>
                <a:gd name="connsiteX23" fmla="*/ 0 w 7291350"/>
                <a:gd name="connsiteY23" fmla="*/ 3498372 h 6858000"/>
                <a:gd name="connsiteX24" fmla="*/ 1708174 w 7291350"/>
                <a:gd name="connsiteY24" fmla="*/ 7330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291350" h="6858000">
                  <a:moveTo>
                    <a:pt x="7291350" y="5718699"/>
                  </a:moveTo>
                  <a:lnTo>
                    <a:pt x="7291350" y="6806115"/>
                  </a:lnTo>
                  <a:lnTo>
                    <a:pt x="7224124" y="6858000"/>
                  </a:lnTo>
                  <a:lnTo>
                    <a:pt x="5607142" y="6858000"/>
                  </a:lnTo>
                  <a:lnTo>
                    <a:pt x="5736072" y="6801170"/>
                  </a:lnTo>
                  <a:cubicBezTo>
                    <a:pt x="6122313" y="6616106"/>
                    <a:pt x="6503069" y="6332805"/>
                    <a:pt x="6949826" y="5983707"/>
                  </a:cubicBezTo>
                  <a:cubicBezTo>
                    <a:pt x="7041094" y="5912378"/>
                    <a:pt x="7132358" y="5842426"/>
                    <a:pt x="7220703" y="5773675"/>
                  </a:cubicBezTo>
                  <a:close/>
                  <a:moveTo>
                    <a:pt x="7218419" y="0"/>
                  </a:moveTo>
                  <a:lnTo>
                    <a:pt x="7291350" y="0"/>
                  </a:lnTo>
                  <a:lnTo>
                    <a:pt x="7291350" y="50138"/>
                  </a:lnTo>
                  <a:close/>
                  <a:moveTo>
                    <a:pt x="1797607" y="0"/>
                  </a:moveTo>
                  <a:lnTo>
                    <a:pt x="3385676" y="0"/>
                  </a:lnTo>
                  <a:lnTo>
                    <a:pt x="3360567" y="11552"/>
                  </a:lnTo>
                  <a:cubicBezTo>
                    <a:pt x="2968013" y="202286"/>
                    <a:pt x="2600620" y="442170"/>
                    <a:pt x="2267395" y="725831"/>
                  </a:cubicBezTo>
                  <a:cubicBezTo>
                    <a:pt x="1824986" y="1104820"/>
                    <a:pt x="1477279" y="1536057"/>
                    <a:pt x="1234074" y="2007171"/>
                  </a:cubicBezTo>
                  <a:cubicBezTo>
                    <a:pt x="985368" y="2488770"/>
                    <a:pt x="859383" y="2990476"/>
                    <a:pt x="859383" y="3498372"/>
                  </a:cubicBezTo>
                  <a:cubicBezTo>
                    <a:pt x="859383" y="4010222"/>
                    <a:pt x="1060651" y="4308942"/>
                    <a:pt x="1479513" y="4883182"/>
                  </a:cubicBezTo>
                  <a:cubicBezTo>
                    <a:pt x="1580577" y="5021714"/>
                    <a:pt x="1685078" y="5164888"/>
                    <a:pt x="1791985" y="5322671"/>
                  </a:cubicBezTo>
                  <a:cubicBezTo>
                    <a:pt x="2283419" y="6046950"/>
                    <a:pt x="2796809" y="6521439"/>
                    <a:pt x="3397295" y="6784567"/>
                  </a:cubicBezTo>
                  <a:lnTo>
                    <a:pt x="3590446" y="6858000"/>
                  </a:lnTo>
                  <a:lnTo>
                    <a:pt x="1970757" y="6858000"/>
                  </a:lnTo>
                  <a:lnTo>
                    <a:pt x="1735872" y="6627685"/>
                  </a:lnTo>
                  <a:cubicBezTo>
                    <a:pt x="1502484" y="6382823"/>
                    <a:pt x="1285774" y="6107254"/>
                    <a:pt x="1080932" y="5805127"/>
                  </a:cubicBezTo>
                  <a:cubicBezTo>
                    <a:pt x="556365" y="5032027"/>
                    <a:pt x="0" y="4501616"/>
                    <a:pt x="0" y="3498372"/>
                  </a:cubicBezTo>
                  <a:cubicBezTo>
                    <a:pt x="0" y="2160829"/>
                    <a:pt x="685186" y="949872"/>
                    <a:pt x="1708174" y="7330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14">
              <a:extLst>
                <a:ext uri="{FF2B5EF4-FFF2-40B4-BE49-F238E27FC236}">
                  <a16:creationId xmlns:a16="http://schemas.microsoft.com/office/drawing/2014/main" id="{D0DF88B0-FA8A-47F5-8EAC-1880B1A51B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22894" y="-5799"/>
              <a:ext cx="7269107" cy="6858000"/>
            </a:xfrm>
            <a:custGeom>
              <a:avLst/>
              <a:gdLst>
                <a:gd name="connsiteX0" fmla="*/ 7269107 w 7269107"/>
                <a:gd name="connsiteY0" fmla="*/ 5518449 h 6858000"/>
                <a:gd name="connsiteX1" fmla="*/ 7269107 w 7269107"/>
                <a:gd name="connsiteY1" fmla="*/ 6823281 h 6858000"/>
                <a:gd name="connsiteX2" fmla="*/ 7224122 w 7269107"/>
                <a:gd name="connsiteY2" fmla="*/ 6858000 h 6858000"/>
                <a:gd name="connsiteX3" fmla="*/ 4927054 w 7269107"/>
                <a:gd name="connsiteY3" fmla="*/ 6858000 h 6858000"/>
                <a:gd name="connsiteX4" fmla="*/ 4982167 w 7269107"/>
                <a:gd name="connsiteY4" fmla="*/ 6852876 h 6858000"/>
                <a:gd name="connsiteX5" fmla="*/ 5743768 w 7269107"/>
                <a:gd name="connsiteY5" fmla="*/ 6606245 h 6858000"/>
                <a:gd name="connsiteX6" fmla="*/ 6843778 w 7269107"/>
                <a:gd name="connsiteY6" fmla="*/ 5848440 h 6858000"/>
                <a:gd name="connsiteX7" fmla="*/ 7115515 w 7269107"/>
                <a:gd name="connsiteY7" fmla="*/ 5637891 h 6858000"/>
                <a:gd name="connsiteX8" fmla="*/ 6870111 w 7269107"/>
                <a:gd name="connsiteY8" fmla="*/ 0 h 6858000"/>
                <a:gd name="connsiteX9" fmla="*/ 7269107 w 7269107"/>
                <a:gd name="connsiteY9" fmla="*/ 0 h 6858000"/>
                <a:gd name="connsiteX10" fmla="*/ 7269107 w 7269107"/>
                <a:gd name="connsiteY10" fmla="*/ 243137 h 6858000"/>
                <a:gd name="connsiteX11" fmla="*/ 7089989 w 7269107"/>
                <a:gd name="connsiteY11" fmla="*/ 119955 h 6858000"/>
                <a:gd name="connsiteX12" fmla="*/ 6952948 w 7269107"/>
                <a:gd name="connsiteY12" fmla="*/ 41521 h 6858000"/>
                <a:gd name="connsiteX13" fmla="*/ 1797606 w 7269107"/>
                <a:gd name="connsiteY13" fmla="*/ 0 h 6858000"/>
                <a:gd name="connsiteX14" fmla="*/ 3815328 w 7269107"/>
                <a:gd name="connsiteY14" fmla="*/ 0 h 6858000"/>
                <a:gd name="connsiteX15" fmla="*/ 3627371 w 7269107"/>
                <a:gd name="connsiteY15" fmla="*/ 77142 h 6858000"/>
                <a:gd name="connsiteX16" fmla="*/ 2379115 w 7269107"/>
                <a:gd name="connsiteY16" fmla="*/ 856285 h 6858000"/>
                <a:gd name="connsiteX17" fmla="*/ 1386699 w 7269107"/>
                <a:gd name="connsiteY17" fmla="*/ 2086062 h 6858000"/>
                <a:gd name="connsiteX18" fmla="*/ 1031258 w 7269107"/>
                <a:gd name="connsiteY18" fmla="*/ 3498372 h 6858000"/>
                <a:gd name="connsiteX19" fmla="*/ 1618904 w 7269107"/>
                <a:gd name="connsiteY19" fmla="*/ 4781604 h 6858000"/>
                <a:gd name="connsiteX20" fmla="*/ 1934812 w 7269107"/>
                <a:gd name="connsiteY20" fmla="*/ 5225904 h 6858000"/>
                <a:gd name="connsiteX21" fmla="*/ 3140010 w 7269107"/>
                <a:gd name="connsiteY21" fmla="*/ 6456196 h 6858000"/>
                <a:gd name="connsiteX22" fmla="*/ 4281662 w 7269107"/>
                <a:gd name="connsiteY22" fmla="*/ 6843305 h 6858000"/>
                <a:gd name="connsiteX23" fmla="*/ 4449058 w 7269107"/>
                <a:gd name="connsiteY23" fmla="*/ 6858000 h 6858000"/>
                <a:gd name="connsiteX24" fmla="*/ 1970756 w 7269107"/>
                <a:gd name="connsiteY24" fmla="*/ 6858000 h 6858000"/>
                <a:gd name="connsiteX25" fmla="*/ 1735871 w 7269107"/>
                <a:gd name="connsiteY25" fmla="*/ 6627685 h 6858000"/>
                <a:gd name="connsiteX26" fmla="*/ 1080930 w 7269107"/>
                <a:gd name="connsiteY26" fmla="*/ 5805127 h 6858000"/>
                <a:gd name="connsiteX27" fmla="*/ 0 w 7269107"/>
                <a:gd name="connsiteY27" fmla="*/ 3498372 h 6858000"/>
                <a:gd name="connsiteX28" fmla="*/ 1708172 w 7269107"/>
                <a:gd name="connsiteY28" fmla="*/ 7330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269107" h="6858000">
                  <a:moveTo>
                    <a:pt x="7269107" y="5518449"/>
                  </a:moveTo>
                  <a:lnTo>
                    <a:pt x="7269107" y="6823281"/>
                  </a:lnTo>
                  <a:lnTo>
                    <a:pt x="7224122" y="6858000"/>
                  </a:lnTo>
                  <a:lnTo>
                    <a:pt x="4927054" y="6858000"/>
                  </a:lnTo>
                  <a:lnTo>
                    <a:pt x="4982167" y="6852876"/>
                  </a:lnTo>
                  <a:cubicBezTo>
                    <a:pt x="5236517" y="6821036"/>
                    <a:pt x="5483373" y="6740566"/>
                    <a:pt x="5743768" y="6606245"/>
                  </a:cubicBezTo>
                  <a:cubicBezTo>
                    <a:pt x="6099551" y="6422337"/>
                    <a:pt x="6452586" y="6154209"/>
                    <a:pt x="6843778" y="5848440"/>
                  </a:cubicBezTo>
                  <a:cubicBezTo>
                    <a:pt x="6935559" y="5776768"/>
                    <a:pt x="7026997" y="5706642"/>
                    <a:pt x="7115515" y="5637891"/>
                  </a:cubicBezTo>
                  <a:close/>
                  <a:moveTo>
                    <a:pt x="6870111" y="0"/>
                  </a:moveTo>
                  <a:lnTo>
                    <a:pt x="7269107" y="0"/>
                  </a:lnTo>
                  <a:lnTo>
                    <a:pt x="7269107" y="243137"/>
                  </a:lnTo>
                  <a:lnTo>
                    <a:pt x="7089989" y="119955"/>
                  </a:lnTo>
                  <a:cubicBezTo>
                    <a:pt x="7045081" y="92581"/>
                    <a:pt x="6999384" y="66425"/>
                    <a:pt x="6952948" y="41521"/>
                  </a:cubicBezTo>
                  <a:close/>
                  <a:moveTo>
                    <a:pt x="1797606" y="0"/>
                  </a:moveTo>
                  <a:lnTo>
                    <a:pt x="3815328" y="0"/>
                  </a:lnTo>
                  <a:lnTo>
                    <a:pt x="3627371" y="77142"/>
                  </a:lnTo>
                  <a:cubicBezTo>
                    <a:pt x="3175548" y="273822"/>
                    <a:pt x="2754868" y="536281"/>
                    <a:pt x="2379115" y="856285"/>
                  </a:cubicBezTo>
                  <a:cubicBezTo>
                    <a:pt x="1959736" y="1215679"/>
                    <a:pt x="1616497" y="1640901"/>
                    <a:pt x="1386699" y="2086062"/>
                  </a:cubicBezTo>
                  <a:cubicBezTo>
                    <a:pt x="1151572" y="2543083"/>
                    <a:pt x="1031258" y="3018150"/>
                    <a:pt x="1031258" y="3498372"/>
                  </a:cubicBezTo>
                  <a:cubicBezTo>
                    <a:pt x="1031258" y="3957455"/>
                    <a:pt x="1211213" y="4223692"/>
                    <a:pt x="1618904" y="4781604"/>
                  </a:cubicBezTo>
                  <a:cubicBezTo>
                    <a:pt x="1720826" y="4921339"/>
                    <a:pt x="1826186" y="5065887"/>
                    <a:pt x="1934812" y="5225904"/>
                  </a:cubicBezTo>
                  <a:cubicBezTo>
                    <a:pt x="2318957" y="5792064"/>
                    <a:pt x="2713069" y="6194600"/>
                    <a:pt x="3140010" y="6456196"/>
                  </a:cubicBezTo>
                  <a:cubicBezTo>
                    <a:pt x="3479423" y="6664512"/>
                    <a:pt x="3855769" y="6792387"/>
                    <a:pt x="4281662" y="6843305"/>
                  </a:cubicBezTo>
                  <a:lnTo>
                    <a:pt x="4449058" y="6858000"/>
                  </a:lnTo>
                  <a:lnTo>
                    <a:pt x="1970756" y="6858000"/>
                  </a:lnTo>
                  <a:lnTo>
                    <a:pt x="1735871" y="6627685"/>
                  </a:lnTo>
                  <a:cubicBezTo>
                    <a:pt x="1502482" y="6382823"/>
                    <a:pt x="1285773" y="6107254"/>
                    <a:pt x="1080930" y="5805127"/>
                  </a:cubicBezTo>
                  <a:cubicBezTo>
                    <a:pt x="556364" y="5032027"/>
                    <a:pt x="0" y="4501616"/>
                    <a:pt x="0" y="3498372"/>
                  </a:cubicBezTo>
                  <a:cubicBezTo>
                    <a:pt x="0" y="2160829"/>
                    <a:pt x="685185" y="949872"/>
                    <a:pt x="1708172" y="7330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5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E7CFDA1-273D-3E49-3296-C540CB1368BD}"/>
              </a:ext>
            </a:extLst>
          </p:cNvPr>
          <p:cNvSpPr txBox="1"/>
          <p:nvPr/>
        </p:nvSpPr>
        <p:spPr>
          <a:xfrm>
            <a:off x="1105319" y="1032987"/>
            <a:ext cx="10446601" cy="47920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The commission will…</a:t>
            </a:r>
          </a:p>
          <a:p>
            <a:pPr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sz="3600" dirty="0">
              <a:solidFill>
                <a:schemeClr val="accent1">
                  <a:lumMod val="75000"/>
                </a:schemeClr>
              </a:solidFill>
              <a:effectLst/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Provide the necessary training and resources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to aid</a:t>
            </a:r>
            <a:endParaRPr lang="en-US" sz="3600" dirty="0">
              <a:solidFill>
                <a:schemeClr val="accent1">
                  <a:lumMod val="75000"/>
                </a:schemeClr>
              </a:solidFill>
              <a:effectLst/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R="0" algn="ctr">
              <a:lnSpc>
                <a:spcPct val="90000"/>
              </a:lnSpc>
              <a:spcBef>
                <a:spcPts val="0"/>
              </a:spcBef>
              <a:spcAft>
                <a:spcPts val="700"/>
              </a:spcAft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OFS fraternities in their outreach to youth and young adults and in the formation of YouFra groups,</a:t>
            </a:r>
            <a:endParaRPr lang="en-US" sz="3600" dirty="0">
              <a:solidFill>
                <a:schemeClr val="accent1">
                  <a:lumMod val="75000"/>
                </a:schemeClr>
              </a:solidFill>
              <a:effectLst/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486E0C-5769-1B68-E78B-0CA97EC5496D}"/>
              </a:ext>
            </a:extLst>
          </p:cNvPr>
          <p:cNvSpPr txBox="1"/>
          <p:nvPr/>
        </p:nvSpPr>
        <p:spPr>
          <a:xfrm>
            <a:off x="10631449" y="131975"/>
            <a:ext cx="982374" cy="36933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Slide 11</a:t>
            </a:r>
          </a:p>
        </p:txBody>
      </p:sp>
    </p:spTree>
    <p:extLst>
      <p:ext uri="{BB962C8B-B14F-4D97-AF65-F5344CB8AC3E}">
        <p14:creationId xmlns:p14="http://schemas.microsoft.com/office/powerpoint/2010/main" val="3520222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5545017-2445-4AB3-95A6-48F17C802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3B5D580-007D-4215-A10B-C8CF12EE02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4228C19-035F-4E8E-BAFD-56EC684B6F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10D7C81-A1BE-4720-A66D-AEF9A11A5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BF18FEE-BE44-4F4A-AA4E-EC795CB0B9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6F23CA5-1A04-5613-AA8B-1B7E26790F3C}"/>
              </a:ext>
            </a:extLst>
          </p:cNvPr>
          <p:cNvSpPr txBox="1"/>
          <p:nvPr/>
        </p:nvSpPr>
        <p:spPr>
          <a:xfrm>
            <a:off x="3050412" y="2979336"/>
            <a:ext cx="7078326" cy="24308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R="0" algn="ctr">
              <a:lnSpc>
                <a:spcPct val="90000"/>
              </a:lnSpc>
              <a:spcBef>
                <a:spcPts val="0"/>
              </a:spcBef>
              <a:spcAft>
                <a:spcPts val="720"/>
              </a:spcAft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...being sensitive to differences in culture, settings, and environments.</a:t>
            </a:r>
            <a:endParaRPr lang="en-US" sz="3600" dirty="0">
              <a:solidFill>
                <a:schemeClr val="accent1">
                  <a:lumMod val="75000"/>
                </a:schemeClr>
              </a:solidFill>
              <a:effectLst/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6B7259D-F2AD-42FE-B984-6D1D74321C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456264" y="3658536"/>
            <a:ext cx="3655725" cy="2743201"/>
            <a:chOff x="-305" y="-1"/>
            <a:chExt cx="3832880" cy="2876136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E5C38C6-2516-45D1-ADFC-3F59F8E34A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C274C95-E7A7-401D-A8F5-FFF5EB929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1D598C3-55D0-44FB-8766-A89B34B31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9EBC5C7-E54F-42F3-93F0-75AAC99FF9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28D24F9-304C-9945-BE48-BE78D70B1A42}"/>
              </a:ext>
            </a:extLst>
          </p:cNvPr>
          <p:cNvSpPr txBox="1"/>
          <p:nvPr/>
        </p:nvSpPr>
        <p:spPr>
          <a:xfrm>
            <a:off x="10631449" y="131975"/>
            <a:ext cx="982374" cy="36933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Slide 12</a:t>
            </a:r>
          </a:p>
        </p:txBody>
      </p:sp>
    </p:spTree>
    <p:extLst>
      <p:ext uri="{BB962C8B-B14F-4D97-AF65-F5344CB8AC3E}">
        <p14:creationId xmlns:p14="http://schemas.microsoft.com/office/powerpoint/2010/main" val="4892046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053CBF-3932-45FF-8285-EE5146085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E751C04-BEA6-446B-A678-9C74819EB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8167"/>
            <a:ext cx="4834070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625A013-D9BE-43C4-AF21-6F2B003EF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7875715-EC2E-457F-851D-F6C817685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7E41CC6-0C83-40EE-80BB-79394D9E9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0603498-5DFE-4D26-BFB5-C9269C9BD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DAD7115-01DE-BE93-33C8-42376C6897A9}"/>
              </a:ext>
            </a:extLst>
          </p:cNvPr>
          <p:cNvSpPr txBox="1"/>
          <p:nvPr/>
        </p:nvSpPr>
        <p:spPr>
          <a:xfrm>
            <a:off x="1087171" y="2137229"/>
            <a:ext cx="10017657" cy="40077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…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provide networking opportunities between the national executive council, </a:t>
            </a:r>
          </a:p>
          <a:p>
            <a:pPr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the commission, </a:t>
            </a:r>
          </a:p>
          <a:p>
            <a:pPr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local and regional fraternities, Franciscan Youth and Young Adults and YouFra worldwide.</a:t>
            </a:r>
            <a:r>
              <a:rPr lang="en-US" sz="4600" dirty="0">
                <a:solidFill>
                  <a:schemeClr val="accent1">
                    <a:lumMod val="75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0" marR="0" indent="-228600">
              <a:lnSpc>
                <a:spcPct val="90000"/>
              </a:lnSpc>
              <a:spcBef>
                <a:spcPts val="0"/>
              </a:spcBef>
              <a:spcAft>
                <a:spcPts val="72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2"/>
              </a:solidFill>
              <a:effectLst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63ACBA3-DEFD-4C6D-BBA0-64468FA99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2F7819D-2B89-4D80-A1C3-8B318116B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7065990-2350-41B3-858B-20EF8744F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8DA7EC7-CAA0-4665-AA29-BFBA806EC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1132A14-489F-4CED-B626-2A1711C98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C1895AE-D856-277F-5800-9B785276EC55}"/>
              </a:ext>
            </a:extLst>
          </p:cNvPr>
          <p:cNvSpPr txBox="1"/>
          <p:nvPr/>
        </p:nvSpPr>
        <p:spPr>
          <a:xfrm>
            <a:off x="10631449" y="131975"/>
            <a:ext cx="982374" cy="36933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Slide 13</a:t>
            </a:r>
          </a:p>
        </p:txBody>
      </p:sp>
    </p:spTree>
    <p:extLst>
      <p:ext uri="{BB962C8B-B14F-4D97-AF65-F5344CB8AC3E}">
        <p14:creationId xmlns:p14="http://schemas.microsoft.com/office/powerpoint/2010/main" val="4077546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89C5E17-24D0-4696-A3C5-A2261FB455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929B58F-2358-44CC-ACE5-EF1BD3C6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9DA5303-A1AF-4830-806C-51FCD9618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97348" y="5285"/>
            <a:ext cx="7294653" cy="6858000"/>
            <a:chOff x="4897348" y="-5799"/>
            <a:chExt cx="7294653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FAAA8C8-4EB7-45F1-BF24-3EF0F4DC4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97348" y="-5798"/>
              <a:ext cx="7294652" cy="6857999"/>
            </a:xfrm>
            <a:custGeom>
              <a:avLst/>
              <a:gdLst>
                <a:gd name="connsiteX0" fmla="*/ 7294652 w 7294652"/>
                <a:gd name="connsiteY0" fmla="*/ 6063030 h 6857999"/>
                <a:gd name="connsiteX1" fmla="*/ 7294652 w 7294652"/>
                <a:gd name="connsiteY1" fmla="*/ 6857999 h 6857999"/>
                <a:gd name="connsiteX2" fmla="*/ 6248575 w 7294652"/>
                <a:gd name="connsiteY2" fmla="*/ 6857999 h 6857999"/>
                <a:gd name="connsiteX3" fmla="*/ 6477898 w 7294652"/>
                <a:gd name="connsiteY3" fmla="*/ 6700973 h 6857999"/>
                <a:gd name="connsiteX4" fmla="*/ 6647884 w 7294652"/>
                <a:gd name="connsiteY4" fmla="*/ 6572752 h 6857999"/>
                <a:gd name="connsiteX5" fmla="*/ 6817698 w 7294652"/>
                <a:gd name="connsiteY5" fmla="*/ 6440235 h 6857999"/>
                <a:gd name="connsiteX6" fmla="*/ 7161451 w 7294652"/>
                <a:gd name="connsiteY6" fmla="*/ 6165232 h 6857999"/>
                <a:gd name="connsiteX7" fmla="*/ 1673436 w 7294652"/>
                <a:gd name="connsiteY7" fmla="*/ 0 h 6857999"/>
                <a:gd name="connsiteX8" fmla="*/ 2394951 w 7294652"/>
                <a:gd name="connsiteY8" fmla="*/ 0 h 6857999"/>
                <a:gd name="connsiteX9" fmla="*/ 2244659 w 7294652"/>
                <a:gd name="connsiteY9" fmla="*/ 100763 h 6857999"/>
                <a:gd name="connsiteX10" fmla="*/ 1743903 w 7294652"/>
                <a:gd name="connsiteY10" fmla="*/ 498975 h 6857999"/>
                <a:gd name="connsiteX11" fmla="*/ 1163821 w 7294652"/>
                <a:gd name="connsiteY11" fmla="*/ 1121514 h 6857999"/>
                <a:gd name="connsiteX12" fmla="*/ 704911 w 7294652"/>
                <a:gd name="connsiteY12" fmla="*/ 1837036 h 6857999"/>
                <a:gd name="connsiteX13" fmla="*/ 393472 w 7294652"/>
                <a:gd name="connsiteY13" fmla="*/ 2627669 h 6857999"/>
                <a:gd name="connsiteX14" fmla="*/ 280032 w 7294652"/>
                <a:gd name="connsiteY14" fmla="*/ 3472097 h 6857999"/>
                <a:gd name="connsiteX15" fmla="*/ 327813 w 7294652"/>
                <a:gd name="connsiteY15" fmla="*/ 3884602 h 6857999"/>
                <a:gd name="connsiteX16" fmla="*/ 469096 w 7294652"/>
                <a:gd name="connsiteY16" fmla="*/ 4270809 h 6857999"/>
                <a:gd name="connsiteX17" fmla="*/ 567581 w 7294652"/>
                <a:gd name="connsiteY17" fmla="*/ 4452482 h 6857999"/>
                <a:gd name="connsiteX18" fmla="*/ 680677 w 7294652"/>
                <a:gd name="connsiteY18" fmla="*/ 4628484 h 6857999"/>
                <a:gd name="connsiteX19" fmla="*/ 941928 w 7294652"/>
                <a:gd name="connsiteY19" fmla="*/ 4968628 h 6857999"/>
                <a:gd name="connsiteX20" fmla="*/ 1224665 w 7294652"/>
                <a:gd name="connsiteY20" fmla="*/ 5311349 h 6857999"/>
                <a:gd name="connsiteX21" fmla="*/ 1365259 w 7294652"/>
                <a:gd name="connsiteY21" fmla="*/ 5490273 h 6857999"/>
                <a:gd name="connsiteX22" fmla="*/ 1432808 w 7294652"/>
                <a:gd name="connsiteY22" fmla="*/ 5577931 h 6857999"/>
                <a:gd name="connsiteX23" fmla="*/ 1498980 w 7294652"/>
                <a:gd name="connsiteY23" fmla="*/ 5662148 h 6857999"/>
                <a:gd name="connsiteX24" fmla="*/ 2067548 w 7294652"/>
                <a:gd name="connsiteY24" fmla="*/ 6283312 h 6857999"/>
                <a:gd name="connsiteX25" fmla="*/ 2369879 w 7294652"/>
                <a:gd name="connsiteY25" fmla="*/ 6562782 h 6857999"/>
                <a:gd name="connsiteX26" fmla="*/ 2686645 w 7294652"/>
                <a:gd name="connsiteY26" fmla="*/ 6820598 h 6857999"/>
                <a:gd name="connsiteX27" fmla="*/ 2738907 w 7294652"/>
                <a:gd name="connsiteY27" fmla="*/ 6857999 h 6857999"/>
                <a:gd name="connsiteX28" fmla="*/ 1731787 w 7294652"/>
                <a:gd name="connsiteY28" fmla="*/ 6857999 h 6857999"/>
                <a:gd name="connsiteX29" fmla="*/ 1607949 w 7294652"/>
                <a:gd name="connsiteY29" fmla="*/ 6732770 h 6857999"/>
                <a:gd name="connsiteX30" fmla="*/ 1309057 w 7294652"/>
                <a:gd name="connsiteY30" fmla="*/ 6370109 h 6857999"/>
                <a:gd name="connsiteX31" fmla="*/ 1048147 w 7294652"/>
                <a:gd name="connsiteY31" fmla="*/ 5986138 h 6857999"/>
                <a:gd name="connsiteX32" fmla="*/ 987131 w 7294652"/>
                <a:gd name="connsiteY32" fmla="*/ 5888512 h 6857999"/>
                <a:gd name="connsiteX33" fmla="*/ 928866 w 7294652"/>
                <a:gd name="connsiteY33" fmla="*/ 5793463 h 6857999"/>
                <a:gd name="connsiteX34" fmla="*/ 813708 w 7294652"/>
                <a:gd name="connsiteY34" fmla="*/ 5609556 h 6857999"/>
                <a:gd name="connsiteX35" fmla="*/ 574972 w 7294652"/>
                <a:gd name="connsiteY35" fmla="*/ 5231598 h 6857999"/>
                <a:gd name="connsiteX36" fmla="*/ 342424 w 7294652"/>
                <a:gd name="connsiteY36" fmla="*/ 4834048 h 6857999"/>
                <a:gd name="connsiteX37" fmla="*/ 237579 w 7294652"/>
                <a:gd name="connsiteY37" fmla="*/ 4623500 h 6857999"/>
                <a:gd name="connsiteX38" fmla="*/ 148373 w 7294652"/>
                <a:gd name="connsiteY38" fmla="*/ 4404356 h 6857999"/>
                <a:gd name="connsiteX39" fmla="*/ 79623 w 7294652"/>
                <a:gd name="connsiteY39" fmla="*/ 4175762 h 6857999"/>
                <a:gd name="connsiteX40" fmla="*/ 54185 w 7294652"/>
                <a:gd name="connsiteY40" fmla="*/ 4059229 h 6857999"/>
                <a:gd name="connsiteX41" fmla="*/ 43013 w 7294652"/>
                <a:gd name="connsiteY41" fmla="*/ 4000790 h 6857999"/>
                <a:gd name="connsiteX42" fmla="*/ 33734 w 7294652"/>
                <a:gd name="connsiteY42" fmla="*/ 3942180 h 6857999"/>
                <a:gd name="connsiteX43" fmla="*/ 45 w 7294652"/>
                <a:gd name="connsiteY43" fmla="*/ 3472097 h 6857999"/>
                <a:gd name="connsiteX44" fmla="*/ 95436 w 7294652"/>
                <a:gd name="connsiteY44" fmla="*/ 2557372 h 6857999"/>
                <a:gd name="connsiteX45" fmla="*/ 382126 w 7294652"/>
                <a:gd name="connsiteY45" fmla="*/ 1680799 h 6857999"/>
                <a:gd name="connsiteX46" fmla="*/ 1457043 w 7294652"/>
                <a:gd name="connsiteY46" fmla="*/ 192176 h 685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7294652" h="6857999">
                  <a:moveTo>
                    <a:pt x="7294652" y="6063030"/>
                  </a:moveTo>
                  <a:lnTo>
                    <a:pt x="7294652" y="6857999"/>
                  </a:lnTo>
                  <a:lnTo>
                    <a:pt x="6248575" y="6857999"/>
                  </a:lnTo>
                  <a:lnTo>
                    <a:pt x="6477898" y="6700973"/>
                  </a:lnTo>
                  <a:cubicBezTo>
                    <a:pt x="6534790" y="6659378"/>
                    <a:pt x="6591336" y="6616237"/>
                    <a:pt x="6647884" y="6572752"/>
                  </a:cubicBezTo>
                  <a:cubicBezTo>
                    <a:pt x="6704432" y="6529268"/>
                    <a:pt x="6761151" y="6485095"/>
                    <a:pt x="6817698" y="6440235"/>
                  </a:cubicBezTo>
                  <a:lnTo>
                    <a:pt x="7161451" y="6165232"/>
                  </a:lnTo>
                  <a:close/>
                  <a:moveTo>
                    <a:pt x="1673436" y="0"/>
                  </a:moveTo>
                  <a:lnTo>
                    <a:pt x="2394951" y="0"/>
                  </a:lnTo>
                  <a:lnTo>
                    <a:pt x="2244659" y="100763"/>
                  </a:lnTo>
                  <a:cubicBezTo>
                    <a:pt x="2071051" y="224086"/>
                    <a:pt x="1903860" y="356975"/>
                    <a:pt x="1743903" y="498975"/>
                  </a:cubicBezTo>
                  <a:cubicBezTo>
                    <a:pt x="1533218" y="689638"/>
                    <a:pt x="1339146" y="897902"/>
                    <a:pt x="1163821" y="1121514"/>
                  </a:cubicBezTo>
                  <a:cubicBezTo>
                    <a:pt x="988284" y="1344764"/>
                    <a:pt x="834608" y="1584376"/>
                    <a:pt x="704911" y="1837036"/>
                  </a:cubicBezTo>
                  <a:cubicBezTo>
                    <a:pt x="573950" y="2089059"/>
                    <a:pt x="469577" y="2354041"/>
                    <a:pt x="393472" y="2627669"/>
                  </a:cubicBezTo>
                  <a:cubicBezTo>
                    <a:pt x="318269" y="2902842"/>
                    <a:pt x="280119" y="3186833"/>
                    <a:pt x="280032" y="3472097"/>
                  </a:cubicBezTo>
                  <a:cubicBezTo>
                    <a:pt x="280349" y="3610956"/>
                    <a:pt x="296380" y="3749334"/>
                    <a:pt x="327813" y="3884602"/>
                  </a:cubicBezTo>
                  <a:cubicBezTo>
                    <a:pt x="360878" y="4018046"/>
                    <a:pt x="408244" y="4147540"/>
                    <a:pt x="469096" y="4270809"/>
                  </a:cubicBezTo>
                  <a:cubicBezTo>
                    <a:pt x="499175" y="4332511"/>
                    <a:pt x="532347" y="4393012"/>
                    <a:pt x="567581" y="4452482"/>
                  </a:cubicBezTo>
                  <a:cubicBezTo>
                    <a:pt x="602815" y="4511953"/>
                    <a:pt x="641144" y="4570562"/>
                    <a:pt x="680677" y="4628484"/>
                  </a:cubicBezTo>
                  <a:cubicBezTo>
                    <a:pt x="760771" y="4743985"/>
                    <a:pt x="849802" y="4856048"/>
                    <a:pt x="941928" y="4968628"/>
                  </a:cubicBezTo>
                  <a:cubicBezTo>
                    <a:pt x="1034055" y="5081206"/>
                    <a:pt x="1130994" y="5193958"/>
                    <a:pt x="1224665" y="5311349"/>
                  </a:cubicBezTo>
                  <a:cubicBezTo>
                    <a:pt x="1271987" y="5369787"/>
                    <a:pt x="1318853" y="5429429"/>
                    <a:pt x="1365259" y="5490273"/>
                  </a:cubicBezTo>
                  <a:lnTo>
                    <a:pt x="1432808" y="5577931"/>
                  </a:lnTo>
                  <a:cubicBezTo>
                    <a:pt x="1454979" y="5605947"/>
                    <a:pt x="1476121" y="5634821"/>
                    <a:pt x="1498980" y="5662148"/>
                  </a:cubicBezTo>
                  <a:cubicBezTo>
                    <a:pt x="1676323" y="5880038"/>
                    <a:pt x="1866158" y="6087441"/>
                    <a:pt x="2067548" y="6283312"/>
                  </a:cubicBezTo>
                  <a:cubicBezTo>
                    <a:pt x="2166203" y="6379907"/>
                    <a:pt x="2266974" y="6473064"/>
                    <a:pt x="2369879" y="6562782"/>
                  </a:cubicBezTo>
                  <a:cubicBezTo>
                    <a:pt x="2473005" y="6652331"/>
                    <a:pt x="2577677" y="6738957"/>
                    <a:pt x="2686645" y="6820598"/>
                  </a:cubicBezTo>
                  <a:lnTo>
                    <a:pt x="2738907" y="6857999"/>
                  </a:lnTo>
                  <a:lnTo>
                    <a:pt x="1731787" y="6857999"/>
                  </a:lnTo>
                  <a:lnTo>
                    <a:pt x="1607949" y="6732770"/>
                  </a:lnTo>
                  <a:cubicBezTo>
                    <a:pt x="1501232" y="6617903"/>
                    <a:pt x="1401421" y="6496799"/>
                    <a:pt x="1309057" y="6370109"/>
                  </a:cubicBezTo>
                  <a:cubicBezTo>
                    <a:pt x="1217103" y="6244469"/>
                    <a:pt x="1129618" y="6116590"/>
                    <a:pt x="1048147" y="5986138"/>
                  </a:cubicBezTo>
                  <a:cubicBezTo>
                    <a:pt x="1027179" y="5953825"/>
                    <a:pt x="1007414" y="5920996"/>
                    <a:pt x="987131" y="5888512"/>
                  </a:cubicBezTo>
                  <a:lnTo>
                    <a:pt x="928866" y="5793463"/>
                  </a:lnTo>
                  <a:cubicBezTo>
                    <a:pt x="891568" y="5732276"/>
                    <a:pt x="852725" y="5671260"/>
                    <a:pt x="813708" y="5609556"/>
                  </a:cubicBezTo>
                  <a:lnTo>
                    <a:pt x="574972" y="5231598"/>
                  </a:lnTo>
                  <a:cubicBezTo>
                    <a:pt x="495221" y="5103551"/>
                    <a:pt x="416158" y="4971549"/>
                    <a:pt x="342424" y="4834048"/>
                  </a:cubicBezTo>
                  <a:cubicBezTo>
                    <a:pt x="305641" y="4765298"/>
                    <a:pt x="270236" y="4695343"/>
                    <a:pt x="237579" y="4623500"/>
                  </a:cubicBezTo>
                  <a:cubicBezTo>
                    <a:pt x="204922" y="4551655"/>
                    <a:pt x="175187" y="4478607"/>
                    <a:pt x="148373" y="4404356"/>
                  </a:cubicBezTo>
                  <a:cubicBezTo>
                    <a:pt x="121561" y="4330107"/>
                    <a:pt x="99046" y="4252934"/>
                    <a:pt x="79623" y="4175762"/>
                  </a:cubicBezTo>
                  <a:cubicBezTo>
                    <a:pt x="70514" y="4136916"/>
                    <a:pt x="61577" y="4098245"/>
                    <a:pt x="54185" y="4059229"/>
                  </a:cubicBezTo>
                  <a:lnTo>
                    <a:pt x="43013" y="4000790"/>
                  </a:lnTo>
                  <a:lnTo>
                    <a:pt x="33734" y="3942180"/>
                  </a:lnTo>
                  <a:cubicBezTo>
                    <a:pt x="10461" y="3786581"/>
                    <a:pt x="-801" y="3629416"/>
                    <a:pt x="45" y="3472097"/>
                  </a:cubicBezTo>
                  <a:cubicBezTo>
                    <a:pt x="863" y="3164748"/>
                    <a:pt x="32824" y="2858275"/>
                    <a:pt x="95436" y="2557372"/>
                  </a:cubicBezTo>
                  <a:cubicBezTo>
                    <a:pt x="157549" y="2255281"/>
                    <a:pt x="253728" y="1961216"/>
                    <a:pt x="382126" y="1680799"/>
                  </a:cubicBezTo>
                  <a:cubicBezTo>
                    <a:pt x="639940" y="1120482"/>
                    <a:pt x="1015492" y="619117"/>
                    <a:pt x="1457043" y="192176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77FC097-E4F2-4A45-82E8-3808FA553C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0650" y="-5799"/>
              <a:ext cx="7291350" cy="6858000"/>
            </a:xfrm>
            <a:custGeom>
              <a:avLst/>
              <a:gdLst>
                <a:gd name="connsiteX0" fmla="*/ 7291350 w 7291350"/>
                <a:gd name="connsiteY0" fmla="*/ 5718699 h 6858000"/>
                <a:gd name="connsiteX1" fmla="*/ 7291350 w 7291350"/>
                <a:gd name="connsiteY1" fmla="*/ 6806115 h 6858000"/>
                <a:gd name="connsiteX2" fmla="*/ 7224124 w 7291350"/>
                <a:gd name="connsiteY2" fmla="*/ 6858000 h 6858000"/>
                <a:gd name="connsiteX3" fmla="*/ 5607142 w 7291350"/>
                <a:gd name="connsiteY3" fmla="*/ 6858000 h 6858000"/>
                <a:gd name="connsiteX4" fmla="*/ 5736072 w 7291350"/>
                <a:gd name="connsiteY4" fmla="*/ 6801170 h 6858000"/>
                <a:gd name="connsiteX5" fmla="*/ 6949826 w 7291350"/>
                <a:gd name="connsiteY5" fmla="*/ 5983707 h 6858000"/>
                <a:gd name="connsiteX6" fmla="*/ 7220703 w 7291350"/>
                <a:gd name="connsiteY6" fmla="*/ 5773675 h 6858000"/>
                <a:gd name="connsiteX7" fmla="*/ 7218419 w 7291350"/>
                <a:gd name="connsiteY7" fmla="*/ 0 h 6858000"/>
                <a:gd name="connsiteX8" fmla="*/ 7291350 w 7291350"/>
                <a:gd name="connsiteY8" fmla="*/ 0 h 6858000"/>
                <a:gd name="connsiteX9" fmla="*/ 7291350 w 7291350"/>
                <a:gd name="connsiteY9" fmla="*/ 50138 h 6858000"/>
                <a:gd name="connsiteX10" fmla="*/ 1797607 w 7291350"/>
                <a:gd name="connsiteY10" fmla="*/ 0 h 6858000"/>
                <a:gd name="connsiteX11" fmla="*/ 3385676 w 7291350"/>
                <a:gd name="connsiteY11" fmla="*/ 0 h 6858000"/>
                <a:gd name="connsiteX12" fmla="*/ 3360567 w 7291350"/>
                <a:gd name="connsiteY12" fmla="*/ 11552 h 6858000"/>
                <a:gd name="connsiteX13" fmla="*/ 2267395 w 7291350"/>
                <a:gd name="connsiteY13" fmla="*/ 725831 h 6858000"/>
                <a:gd name="connsiteX14" fmla="*/ 1234074 w 7291350"/>
                <a:gd name="connsiteY14" fmla="*/ 2007171 h 6858000"/>
                <a:gd name="connsiteX15" fmla="*/ 859383 w 7291350"/>
                <a:gd name="connsiteY15" fmla="*/ 3498372 h 6858000"/>
                <a:gd name="connsiteX16" fmla="*/ 1479513 w 7291350"/>
                <a:gd name="connsiteY16" fmla="*/ 4883182 h 6858000"/>
                <a:gd name="connsiteX17" fmla="*/ 1791985 w 7291350"/>
                <a:gd name="connsiteY17" fmla="*/ 5322671 h 6858000"/>
                <a:gd name="connsiteX18" fmla="*/ 3397295 w 7291350"/>
                <a:gd name="connsiteY18" fmla="*/ 6784567 h 6858000"/>
                <a:gd name="connsiteX19" fmla="*/ 3590446 w 7291350"/>
                <a:gd name="connsiteY19" fmla="*/ 6858000 h 6858000"/>
                <a:gd name="connsiteX20" fmla="*/ 1970757 w 7291350"/>
                <a:gd name="connsiteY20" fmla="*/ 6858000 h 6858000"/>
                <a:gd name="connsiteX21" fmla="*/ 1735872 w 7291350"/>
                <a:gd name="connsiteY21" fmla="*/ 6627685 h 6858000"/>
                <a:gd name="connsiteX22" fmla="*/ 1080932 w 7291350"/>
                <a:gd name="connsiteY22" fmla="*/ 5805127 h 6858000"/>
                <a:gd name="connsiteX23" fmla="*/ 0 w 7291350"/>
                <a:gd name="connsiteY23" fmla="*/ 3498372 h 6858000"/>
                <a:gd name="connsiteX24" fmla="*/ 1708174 w 7291350"/>
                <a:gd name="connsiteY24" fmla="*/ 7330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291350" h="6858000">
                  <a:moveTo>
                    <a:pt x="7291350" y="5718699"/>
                  </a:moveTo>
                  <a:lnTo>
                    <a:pt x="7291350" y="6806115"/>
                  </a:lnTo>
                  <a:lnTo>
                    <a:pt x="7224124" y="6858000"/>
                  </a:lnTo>
                  <a:lnTo>
                    <a:pt x="5607142" y="6858000"/>
                  </a:lnTo>
                  <a:lnTo>
                    <a:pt x="5736072" y="6801170"/>
                  </a:lnTo>
                  <a:cubicBezTo>
                    <a:pt x="6122313" y="6616106"/>
                    <a:pt x="6503069" y="6332805"/>
                    <a:pt x="6949826" y="5983707"/>
                  </a:cubicBezTo>
                  <a:cubicBezTo>
                    <a:pt x="7041094" y="5912378"/>
                    <a:pt x="7132358" y="5842426"/>
                    <a:pt x="7220703" y="5773675"/>
                  </a:cubicBezTo>
                  <a:close/>
                  <a:moveTo>
                    <a:pt x="7218419" y="0"/>
                  </a:moveTo>
                  <a:lnTo>
                    <a:pt x="7291350" y="0"/>
                  </a:lnTo>
                  <a:lnTo>
                    <a:pt x="7291350" y="50138"/>
                  </a:lnTo>
                  <a:close/>
                  <a:moveTo>
                    <a:pt x="1797607" y="0"/>
                  </a:moveTo>
                  <a:lnTo>
                    <a:pt x="3385676" y="0"/>
                  </a:lnTo>
                  <a:lnTo>
                    <a:pt x="3360567" y="11552"/>
                  </a:lnTo>
                  <a:cubicBezTo>
                    <a:pt x="2968013" y="202286"/>
                    <a:pt x="2600620" y="442170"/>
                    <a:pt x="2267395" y="725831"/>
                  </a:cubicBezTo>
                  <a:cubicBezTo>
                    <a:pt x="1824986" y="1104820"/>
                    <a:pt x="1477279" y="1536057"/>
                    <a:pt x="1234074" y="2007171"/>
                  </a:cubicBezTo>
                  <a:cubicBezTo>
                    <a:pt x="985368" y="2488770"/>
                    <a:pt x="859383" y="2990476"/>
                    <a:pt x="859383" y="3498372"/>
                  </a:cubicBezTo>
                  <a:cubicBezTo>
                    <a:pt x="859383" y="4010222"/>
                    <a:pt x="1060651" y="4308942"/>
                    <a:pt x="1479513" y="4883182"/>
                  </a:cubicBezTo>
                  <a:cubicBezTo>
                    <a:pt x="1580577" y="5021714"/>
                    <a:pt x="1685078" y="5164888"/>
                    <a:pt x="1791985" y="5322671"/>
                  </a:cubicBezTo>
                  <a:cubicBezTo>
                    <a:pt x="2283419" y="6046950"/>
                    <a:pt x="2796809" y="6521439"/>
                    <a:pt x="3397295" y="6784567"/>
                  </a:cubicBezTo>
                  <a:lnTo>
                    <a:pt x="3590446" y="6858000"/>
                  </a:lnTo>
                  <a:lnTo>
                    <a:pt x="1970757" y="6858000"/>
                  </a:lnTo>
                  <a:lnTo>
                    <a:pt x="1735872" y="6627685"/>
                  </a:lnTo>
                  <a:cubicBezTo>
                    <a:pt x="1502484" y="6382823"/>
                    <a:pt x="1285774" y="6107254"/>
                    <a:pt x="1080932" y="5805127"/>
                  </a:cubicBezTo>
                  <a:cubicBezTo>
                    <a:pt x="556365" y="5032027"/>
                    <a:pt x="0" y="4501616"/>
                    <a:pt x="0" y="3498372"/>
                  </a:cubicBezTo>
                  <a:cubicBezTo>
                    <a:pt x="0" y="2160829"/>
                    <a:pt x="685186" y="949872"/>
                    <a:pt x="1708174" y="7330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0DF88B0-FA8A-47F5-8EAC-1880B1A51B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22894" y="-5799"/>
              <a:ext cx="7269107" cy="6858000"/>
            </a:xfrm>
            <a:custGeom>
              <a:avLst/>
              <a:gdLst>
                <a:gd name="connsiteX0" fmla="*/ 7269107 w 7269107"/>
                <a:gd name="connsiteY0" fmla="*/ 5518449 h 6858000"/>
                <a:gd name="connsiteX1" fmla="*/ 7269107 w 7269107"/>
                <a:gd name="connsiteY1" fmla="*/ 6823281 h 6858000"/>
                <a:gd name="connsiteX2" fmla="*/ 7224122 w 7269107"/>
                <a:gd name="connsiteY2" fmla="*/ 6858000 h 6858000"/>
                <a:gd name="connsiteX3" fmla="*/ 4927054 w 7269107"/>
                <a:gd name="connsiteY3" fmla="*/ 6858000 h 6858000"/>
                <a:gd name="connsiteX4" fmla="*/ 4982167 w 7269107"/>
                <a:gd name="connsiteY4" fmla="*/ 6852876 h 6858000"/>
                <a:gd name="connsiteX5" fmla="*/ 5743768 w 7269107"/>
                <a:gd name="connsiteY5" fmla="*/ 6606245 h 6858000"/>
                <a:gd name="connsiteX6" fmla="*/ 6843778 w 7269107"/>
                <a:gd name="connsiteY6" fmla="*/ 5848440 h 6858000"/>
                <a:gd name="connsiteX7" fmla="*/ 7115515 w 7269107"/>
                <a:gd name="connsiteY7" fmla="*/ 5637891 h 6858000"/>
                <a:gd name="connsiteX8" fmla="*/ 6870111 w 7269107"/>
                <a:gd name="connsiteY8" fmla="*/ 0 h 6858000"/>
                <a:gd name="connsiteX9" fmla="*/ 7269107 w 7269107"/>
                <a:gd name="connsiteY9" fmla="*/ 0 h 6858000"/>
                <a:gd name="connsiteX10" fmla="*/ 7269107 w 7269107"/>
                <a:gd name="connsiteY10" fmla="*/ 243137 h 6858000"/>
                <a:gd name="connsiteX11" fmla="*/ 7089989 w 7269107"/>
                <a:gd name="connsiteY11" fmla="*/ 119955 h 6858000"/>
                <a:gd name="connsiteX12" fmla="*/ 6952948 w 7269107"/>
                <a:gd name="connsiteY12" fmla="*/ 41521 h 6858000"/>
                <a:gd name="connsiteX13" fmla="*/ 1797606 w 7269107"/>
                <a:gd name="connsiteY13" fmla="*/ 0 h 6858000"/>
                <a:gd name="connsiteX14" fmla="*/ 3815328 w 7269107"/>
                <a:gd name="connsiteY14" fmla="*/ 0 h 6858000"/>
                <a:gd name="connsiteX15" fmla="*/ 3627371 w 7269107"/>
                <a:gd name="connsiteY15" fmla="*/ 77142 h 6858000"/>
                <a:gd name="connsiteX16" fmla="*/ 2379115 w 7269107"/>
                <a:gd name="connsiteY16" fmla="*/ 856285 h 6858000"/>
                <a:gd name="connsiteX17" fmla="*/ 1386699 w 7269107"/>
                <a:gd name="connsiteY17" fmla="*/ 2086062 h 6858000"/>
                <a:gd name="connsiteX18" fmla="*/ 1031258 w 7269107"/>
                <a:gd name="connsiteY18" fmla="*/ 3498372 h 6858000"/>
                <a:gd name="connsiteX19" fmla="*/ 1618904 w 7269107"/>
                <a:gd name="connsiteY19" fmla="*/ 4781604 h 6858000"/>
                <a:gd name="connsiteX20" fmla="*/ 1934812 w 7269107"/>
                <a:gd name="connsiteY20" fmla="*/ 5225904 h 6858000"/>
                <a:gd name="connsiteX21" fmla="*/ 3140010 w 7269107"/>
                <a:gd name="connsiteY21" fmla="*/ 6456196 h 6858000"/>
                <a:gd name="connsiteX22" fmla="*/ 4281662 w 7269107"/>
                <a:gd name="connsiteY22" fmla="*/ 6843305 h 6858000"/>
                <a:gd name="connsiteX23" fmla="*/ 4449058 w 7269107"/>
                <a:gd name="connsiteY23" fmla="*/ 6858000 h 6858000"/>
                <a:gd name="connsiteX24" fmla="*/ 1970756 w 7269107"/>
                <a:gd name="connsiteY24" fmla="*/ 6858000 h 6858000"/>
                <a:gd name="connsiteX25" fmla="*/ 1735871 w 7269107"/>
                <a:gd name="connsiteY25" fmla="*/ 6627685 h 6858000"/>
                <a:gd name="connsiteX26" fmla="*/ 1080930 w 7269107"/>
                <a:gd name="connsiteY26" fmla="*/ 5805127 h 6858000"/>
                <a:gd name="connsiteX27" fmla="*/ 0 w 7269107"/>
                <a:gd name="connsiteY27" fmla="*/ 3498372 h 6858000"/>
                <a:gd name="connsiteX28" fmla="*/ 1708172 w 7269107"/>
                <a:gd name="connsiteY28" fmla="*/ 7330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269107" h="6858000">
                  <a:moveTo>
                    <a:pt x="7269107" y="5518449"/>
                  </a:moveTo>
                  <a:lnTo>
                    <a:pt x="7269107" y="6823281"/>
                  </a:lnTo>
                  <a:lnTo>
                    <a:pt x="7224122" y="6858000"/>
                  </a:lnTo>
                  <a:lnTo>
                    <a:pt x="4927054" y="6858000"/>
                  </a:lnTo>
                  <a:lnTo>
                    <a:pt x="4982167" y="6852876"/>
                  </a:lnTo>
                  <a:cubicBezTo>
                    <a:pt x="5236517" y="6821036"/>
                    <a:pt x="5483373" y="6740566"/>
                    <a:pt x="5743768" y="6606245"/>
                  </a:cubicBezTo>
                  <a:cubicBezTo>
                    <a:pt x="6099551" y="6422337"/>
                    <a:pt x="6452586" y="6154209"/>
                    <a:pt x="6843778" y="5848440"/>
                  </a:cubicBezTo>
                  <a:cubicBezTo>
                    <a:pt x="6935559" y="5776768"/>
                    <a:pt x="7026997" y="5706642"/>
                    <a:pt x="7115515" y="5637891"/>
                  </a:cubicBezTo>
                  <a:close/>
                  <a:moveTo>
                    <a:pt x="6870111" y="0"/>
                  </a:moveTo>
                  <a:lnTo>
                    <a:pt x="7269107" y="0"/>
                  </a:lnTo>
                  <a:lnTo>
                    <a:pt x="7269107" y="243137"/>
                  </a:lnTo>
                  <a:lnTo>
                    <a:pt x="7089989" y="119955"/>
                  </a:lnTo>
                  <a:cubicBezTo>
                    <a:pt x="7045081" y="92581"/>
                    <a:pt x="6999384" y="66425"/>
                    <a:pt x="6952948" y="41521"/>
                  </a:cubicBezTo>
                  <a:close/>
                  <a:moveTo>
                    <a:pt x="1797606" y="0"/>
                  </a:moveTo>
                  <a:lnTo>
                    <a:pt x="3815328" y="0"/>
                  </a:lnTo>
                  <a:lnTo>
                    <a:pt x="3627371" y="77142"/>
                  </a:lnTo>
                  <a:cubicBezTo>
                    <a:pt x="3175548" y="273822"/>
                    <a:pt x="2754868" y="536281"/>
                    <a:pt x="2379115" y="856285"/>
                  </a:cubicBezTo>
                  <a:cubicBezTo>
                    <a:pt x="1959736" y="1215679"/>
                    <a:pt x="1616497" y="1640901"/>
                    <a:pt x="1386699" y="2086062"/>
                  </a:cubicBezTo>
                  <a:cubicBezTo>
                    <a:pt x="1151572" y="2543083"/>
                    <a:pt x="1031258" y="3018150"/>
                    <a:pt x="1031258" y="3498372"/>
                  </a:cubicBezTo>
                  <a:cubicBezTo>
                    <a:pt x="1031258" y="3957455"/>
                    <a:pt x="1211213" y="4223692"/>
                    <a:pt x="1618904" y="4781604"/>
                  </a:cubicBezTo>
                  <a:cubicBezTo>
                    <a:pt x="1720826" y="4921339"/>
                    <a:pt x="1826186" y="5065887"/>
                    <a:pt x="1934812" y="5225904"/>
                  </a:cubicBezTo>
                  <a:cubicBezTo>
                    <a:pt x="2318957" y="5792064"/>
                    <a:pt x="2713069" y="6194600"/>
                    <a:pt x="3140010" y="6456196"/>
                  </a:cubicBezTo>
                  <a:cubicBezTo>
                    <a:pt x="3479423" y="6664512"/>
                    <a:pt x="3855769" y="6792387"/>
                    <a:pt x="4281662" y="6843305"/>
                  </a:cubicBezTo>
                  <a:lnTo>
                    <a:pt x="4449058" y="6858000"/>
                  </a:lnTo>
                  <a:lnTo>
                    <a:pt x="1970756" y="6858000"/>
                  </a:lnTo>
                  <a:lnTo>
                    <a:pt x="1735871" y="6627685"/>
                  </a:lnTo>
                  <a:cubicBezTo>
                    <a:pt x="1502482" y="6382823"/>
                    <a:pt x="1285773" y="6107254"/>
                    <a:pt x="1080930" y="5805127"/>
                  </a:cubicBezTo>
                  <a:cubicBezTo>
                    <a:pt x="556364" y="5032027"/>
                    <a:pt x="0" y="4501616"/>
                    <a:pt x="0" y="3498372"/>
                  </a:cubicBezTo>
                  <a:cubicBezTo>
                    <a:pt x="0" y="2160829"/>
                    <a:pt x="685185" y="949872"/>
                    <a:pt x="1708172" y="7330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5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CB7033F-32EF-1F57-0528-7D9A01EB7545}"/>
              </a:ext>
            </a:extLst>
          </p:cNvPr>
          <p:cNvSpPr txBox="1"/>
          <p:nvPr/>
        </p:nvSpPr>
        <p:spPr>
          <a:xfrm>
            <a:off x="1766249" y="1032986"/>
            <a:ext cx="8436931" cy="47920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...introduce Catholic and other interested young people in the United States to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Sts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. Francis and Clare of Assisi.</a:t>
            </a:r>
            <a:endParaRPr lang="en-US" sz="3600" dirty="0">
              <a:solidFill>
                <a:schemeClr val="accent1">
                  <a:lumMod val="75000"/>
                </a:schemeClr>
              </a:solidFill>
              <a:effectLst/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R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dirty="0">
                <a:solidFill>
                  <a:schemeClr val="tx2"/>
                </a:solidFill>
                <a:effectLst/>
              </a:rPr>
              <a:t> 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8EA570-9663-8E0E-C8F9-FB6B787AFF6B}"/>
              </a:ext>
            </a:extLst>
          </p:cNvPr>
          <p:cNvSpPr txBox="1"/>
          <p:nvPr/>
        </p:nvSpPr>
        <p:spPr>
          <a:xfrm>
            <a:off x="10631449" y="131975"/>
            <a:ext cx="982374" cy="36933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Slide 14</a:t>
            </a:r>
          </a:p>
        </p:txBody>
      </p:sp>
    </p:spTree>
    <p:extLst>
      <p:ext uri="{BB962C8B-B14F-4D97-AF65-F5344CB8AC3E}">
        <p14:creationId xmlns:p14="http://schemas.microsoft.com/office/powerpoint/2010/main" val="29554941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5545017-2445-4AB3-95A6-48F17C802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3B5D580-007D-4215-A10B-C8CF12EE02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4228C19-035F-4E8E-BAFD-56EC684B6F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10D7C81-A1BE-4720-A66D-AEF9A11A5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BF18FEE-BE44-4F4A-AA4E-EC795CB0B9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248A01C-E625-2A8A-6F1D-DC28062909CB}"/>
              </a:ext>
            </a:extLst>
          </p:cNvPr>
          <p:cNvSpPr txBox="1"/>
          <p:nvPr/>
        </p:nvSpPr>
        <p:spPr>
          <a:xfrm>
            <a:off x="2531006" y="2657262"/>
            <a:ext cx="6992293" cy="276905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R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Share with young people the connection between the Gospel of Jesus and the Franciscan spirituality </a:t>
            </a:r>
          </a:p>
          <a:p>
            <a:pPr marR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and way of life.</a:t>
            </a:r>
            <a:endParaRPr lang="en-US" sz="3600" dirty="0">
              <a:solidFill>
                <a:schemeClr val="accent1">
                  <a:lumMod val="75000"/>
                </a:schemeClr>
              </a:solidFill>
              <a:effectLst/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6B7259D-F2AD-42FE-B984-6D1D74321C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456264" y="3658536"/>
            <a:ext cx="3655725" cy="2743201"/>
            <a:chOff x="-305" y="-1"/>
            <a:chExt cx="3832880" cy="2876136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E5C38C6-2516-45D1-ADFC-3F59F8E34A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C274C95-E7A7-401D-A8F5-FFF5EB929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1D598C3-55D0-44FB-8766-A89B34B31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9EBC5C7-E54F-42F3-93F0-75AAC99FF9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CCA02D4-04B7-4F0A-FE22-DAD1F8BF73AE}"/>
              </a:ext>
            </a:extLst>
          </p:cNvPr>
          <p:cNvSpPr txBox="1"/>
          <p:nvPr/>
        </p:nvSpPr>
        <p:spPr>
          <a:xfrm>
            <a:off x="10631449" y="131975"/>
            <a:ext cx="982374" cy="36933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Slide 15</a:t>
            </a:r>
          </a:p>
        </p:txBody>
      </p:sp>
    </p:spTree>
    <p:extLst>
      <p:ext uri="{BB962C8B-B14F-4D97-AF65-F5344CB8AC3E}">
        <p14:creationId xmlns:p14="http://schemas.microsoft.com/office/powerpoint/2010/main" val="26419571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ainting of a person and person&#10;&#10;Description automatically generated">
            <a:extLst>
              <a:ext uri="{FF2B5EF4-FFF2-40B4-BE49-F238E27FC236}">
                <a16:creationId xmlns:a16="http://schemas.microsoft.com/office/drawing/2014/main" id="{A58EDC4A-1257-5C76-4779-B20546B55E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10152246" flipV="1">
            <a:off x="948964" y="1138033"/>
            <a:ext cx="5352845" cy="36399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BB5396D-25AD-E37F-FD4F-819014F73259}"/>
              </a:ext>
            </a:extLst>
          </p:cNvPr>
          <p:cNvSpPr txBox="1"/>
          <p:nvPr/>
        </p:nvSpPr>
        <p:spPr>
          <a:xfrm rot="10152246" flipV="1">
            <a:off x="894169" y="1288834"/>
            <a:ext cx="50062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catholicchristopher.blogspot.com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  <p:pic>
        <p:nvPicPr>
          <p:cNvPr id="6" name="Picture 5" descr="Two people walking on a path in the woods&#10;&#10;Description automatically generated">
            <a:extLst>
              <a:ext uri="{FF2B5EF4-FFF2-40B4-BE49-F238E27FC236}">
                <a16:creationId xmlns:a16="http://schemas.microsoft.com/office/drawing/2014/main" id="{AEC7954E-C0F8-CFFD-2B6F-355C6952F1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880978">
            <a:off x="6508243" y="1169884"/>
            <a:ext cx="4766903" cy="42171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65F87B5-BBCF-FC6D-3026-73BF35F33489}"/>
              </a:ext>
            </a:extLst>
          </p:cNvPr>
          <p:cNvSpPr txBox="1"/>
          <p:nvPr/>
        </p:nvSpPr>
        <p:spPr>
          <a:xfrm>
            <a:off x="725556" y="5794513"/>
            <a:ext cx="8865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May God bless the work of your hands!</a:t>
            </a:r>
          </a:p>
        </p:txBody>
      </p:sp>
    </p:spTree>
    <p:extLst>
      <p:ext uri="{BB962C8B-B14F-4D97-AF65-F5344CB8AC3E}">
        <p14:creationId xmlns:p14="http://schemas.microsoft.com/office/powerpoint/2010/main" val="4289908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89C5E17-24D0-4696-A3C5-A2261FB455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929B58F-2358-44CC-ACE5-EF1BD3C6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9DA5303-A1AF-4830-806C-51FCD9618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97348" y="5285"/>
            <a:ext cx="7294653" cy="6858000"/>
            <a:chOff x="4897348" y="-5799"/>
            <a:chExt cx="7294653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FAAA8C8-4EB7-45F1-BF24-3EF0F4DC4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97348" y="-5798"/>
              <a:ext cx="7294652" cy="6857999"/>
            </a:xfrm>
            <a:custGeom>
              <a:avLst/>
              <a:gdLst>
                <a:gd name="connsiteX0" fmla="*/ 7294652 w 7294652"/>
                <a:gd name="connsiteY0" fmla="*/ 6063030 h 6857999"/>
                <a:gd name="connsiteX1" fmla="*/ 7294652 w 7294652"/>
                <a:gd name="connsiteY1" fmla="*/ 6857999 h 6857999"/>
                <a:gd name="connsiteX2" fmla="*/ 6248575 w 7294652"/>
                <a:gd name="connsiteY2" fmla="*/ 6857999 h 6857999"/>
                <a:gd name="connsiteX3" fmla="*/ 6477898 w 7294652"/>
                <a:gd name="connsiteY3" fmla="*/ 6700973 h 6857999"/>
                <a:gd name="connsiteX4" fmla="*/ 6647884 w 7294652"/>
                <a:gd name="connsiteY4" fmla="*/ 6572752 h 6857999"/>
                <a:gd name="connsiteX5" fmla="*/ 6817698 w 7294652"/>
                <a:gd name="connsiteY5" fmla="*/ 6440235 h 6857999"/>
                <a:gd name="connsiteX6" fmla="*/ 7161451 w 7294652"/>
                <a:gd name="connsiteY6" fmla="*/ 6165232 h 6857999"/>
                <a:gd name="connsiteX7" fmla="*/ 1673436 w 7294652"/>
                <a:gd name="connsiteY7" fmla="*/ 0 h 6857999"/>
                <a:gd name="connsiteX8" fmla="*/ 2394951 w 7294652"/>
                <a:gd name="connsiteY8" fmla="*/ 0 h 6857999"/>
                <a:gd name="connsiteX9" fmla="*/ 2244659 w 7294652"/>
                <a:gd name="connsiteY9" fmla="*/ 100763 h 6857999"/>
                <a:gd name="connsiteX10" fmla="*/ 1743903 w 7294652"/>
                <a:gd name="connsiteY10" fmla="*/ 498975 h 6857999"/>
                <a:gd name="connsiteX11" fmla="*/ 1163821 w 7294652"/>
                <a:gd name="connsiteY11" fmla="*/ 1121514 h 6857999"/>
                <a:gd name="connsiteX12" fmla="*/ 704911 w 7294652"/>
                <a:gd name="connsiteY12" fmla="*/ 1837036 h 6857999"/>
                <a:gd name="connsiteX13" fmla="*/ 393472 w 7294652"/>
                <a:gd name="connsiteY13" fmla="*/ 2627669 h 6857999"/>
                <a:gd name="connsiteX14" fmla="*/ 280032 w 7294652"/>
                <a:gd name="connsiteY14" fmla="*/ 3472097 h 6857999"/>
                <a:gd name="connsiteX15" fmla="*/ 327813 w 7294652"/>
                <a:gd name="connsiteY15" fmla="*/ 3884602 h 6857999"/>
                <a:gd name="connsiteX16" fmla="*/ 469096 w 7294652"/>
                <a:gd name="connsiteY16" fmla="*/ 4270809 h 6857999"/>
                <a:gd name="connsiteX17" fmla="*/ 567581 w 7294652"/>
                <a:gd name="connsiteY17" fmla="*/ 4452482 h 6857999"/>
                <a:gd name="connsiteX18" fmla="*/ 680677 w 7294652"/>
                <a:gd name="connsiteY18" fmla="*/ 4628484 h 6857999"/>
                <a:gd name="connsiteX19" fmla="*/ 941928 w 7294652"/>
                <a:gd name="connsiteY19" fmla="*/ 4968628 h 6857999"/>
                <a:gd name="connsiteX20" fmla="*/ 1224665 w 7294652"/>
                <a:gd name="connsiteY20" fmla="*/ 5311349 h 6857999"/>
                <a:gd name="connsiteX21" fmla="*/ 1365259 w 7294652"/>
                <a:gd name="connsiteY21" fmla="*/ 5490273 h 6857999"/>
                <a:gd name="connsiteX22" fmla="*/ 1432808 w 7294652"/>
                <a:gd name="connsiteY22" fmla="*/ 5577931 h 6857999"/>
                <a:gd name="connsiteX23" fmla="*/ 1498980 w 7294652"/>
                <a:gd name="connsiteY23" fmla="*/ 5662148 h 6857999"/>
                <a:gd name="connsiteX24" fmla="*/ 2067548 w 7294652"/>
                <a:gd name="connsiteY24" fmla="*/ 6283312 h 6857999"/>
                <a:gd name="connsiteX25" fmla="*/ 2369879 w 7294652"/>
                <a:gd name="connsiteY25" fmla="*/ 6562782 h 6857999"/>
                <a:gd name="connsiteX26" fmla="*/ 2686645 w 7294652"/>
                <a:gd name="connsiteY26" fmla="*/ 6820598 h 6857999"/>
                <a:gd name="connsiteX27" fmla="*/ 2738907 w 7294652"/>
                <a:gd name="connsiteY27" fmla="*/ 6857999 h 6857999"/>
                <a:gd name="connsiteX28" fmla="*/ 1731787 w 7294652"/>
                <a:gd name="connsiteY28" fmla="*/ 6857999 h 6857999"/>
                <a:gd name="connsiteX29" fmla="*/ 1607949 w 7294652"/>
                <a:gd name="connsiteY29" fmla="*/ 6732770 h 6857999"/>
                <a:gd name="connsiteX30" fmla="*/ 1309057 w 7294652"/>
                <a:gd name="connsiteY30" fmla="*/ 6370109 h 6857999"/>
                <a:gd name="connsiteX31" fmla="*/ 1048147 w 7294652"/>
                <a:gd name="connsiteY31" fmla="*/ 5986138 h 6857999"/>
                <a:gd name="connsiteX32" fmla="*/ 987131 w 7294652"/>
                <a:gd name="connsiteY32" fmla="*/ 5888512 h 6857999"/>
                <a:gd name="connsiteX33" fmla="*/ 928866 w 7294652"/>
                <a:gd name="connsiteY33" fmla="*/ 5793463 h 6857999"/>
                <a:gd name="connsiteX34" fmla="*/ 813708 w 7294652"/>
                <a:gd name="connsiteY34" fmla="*/ 5609556 h 6857999"/>
                <a:gd name="connsiteX35" fmla="*/ 574972 w 7294652"/>
                <a:gd name="connsiteY35" fmla="*/ 5231598 h 6857999"/>
                <a:gd name="connsiteX36" fmla="*/ 342424 w 7294652"/>
                <a:gd name="connsiteY36" fmla="*/ 4834048 h 6857999"/>
                <a:gd name="connsiteX37" fmla="*/ 237579 w 7294652"/>
                <a:gd name="connsiteY37" fmla="*/ 4623500 h 6857999"/>
                <a:gd name="connsiteX38" fmla="*/ 148373 w 7294652"/>
                <a:gd name="connsiteY38" fmla="*/ 4404356 h 6857999"/>
                <a:gd name="connsiteX39" fmla="*/ 79623 w 7294652"/>
                <a:gd name="connsiteY39" fmla="*/ 4175762 h 6857999"/>
                <a:gd name="connsiteX40" fmla="*/ 54185 w 7294652"/>
                <a:gd name="connsiteY40" fmla="*/ 4059229 h 6857999"/>
                <a:gd name="connsiteX41" fmla="*/ 43013 w 7294652"/>
                <a:gd name="connsiteY41" fmla="*/ 4000790 h 6857999"/>
                <a:gd name="connsiteX42" fmla="*/ 33734 w 7294652"/>
                <a:gd name="connsiteY42" fmla="*/ 3942180 h 6857999"/>
                <a:gd name="connsiteX43" fmla="*/ 45 w 7294652"/>
                <a:gd name="connsiteY43" fmla="*/ 3472097 h 6857999"/>
                <a:gd name="connsiteX44" fmla="*/ 95436 w 7294652"/>
                <a:gd name="connsiteY44" fmla="*/ 2557372 h 6857999"/>
                <a:gd name="connsiteX45" fmla="*/ 382126 w 7294652"/>
                <a:gd name="connsiteY45" fmla="*/ 1680799 h 6857999"/>
                <a:gd name="connsiteX46" fmla="*/ 1457043 w 7294652"/>
                <a:gd name="connsiteY46" fmla="*/ 192176 h 685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7294652" h="6857999">
                  <a:moveTo>
                    <a:pt x="7294652" y="6063030"/>
                  </a:moveTo>
                  <a:lnTo>
                    <a:pt x="7294652" y="6857999"/>
                  </a:lnTo>
                  <a:lnTo>
                    <a:pt x="6248575" y="6857999"/>
                  </a:lnTo>
                  <a:lnTo>
                    <a:pt x="6477898" y="6700973"/>
                  </a:lnTo>
                  <a:cubicBezTo>
                    <a:pt x="6534790" y="6659378"/>
                    <a:pt x="6591336" y="6616237"/>
                    <a:pt x="6647884" y="6572752"/>
                  </a:cubicBezTo>
                  <a:cubicBezTo>
                    <a:pt x="6704432" y="6529268"/>
                    <a:pt x="6761151" y="6485095"/>
                    <a:pt x="6817698" y="6440235"/>
                  </a:cubicBezTo>
                  <a:lnTo>
                    <a:pt x="7161451" y="6165232"/>
                  </a:lnTo>
                  <a:close/>
                  <a:moveTo>
                    <a:pt x="1673436" y="0"/>
                  </a:moveTo>
                  <a:lnTo>
                    <a:pt x="2394951" y="0"/>
                  </a:lnTo>
                  <a:lnTo>
                    <a:pt x="2244659" y="100763"/>
                  </a:lnTo>
                  <a:cubicBezTo>
                    <a:pt x="2071051" y="224086"/>
                    <a:pt x="1903860" y="356975"/>
                    <a:pt x="1743903" y="498975"/>
                  </a:cubicBezTo>
                  <a:cubicBezTo>
                    <a:pt x="1533218" y="689638"/>
                    <a:pt x="1339146" y="897902"/>
                    <a:pt x="1163821" y="1121514"/>
                  </a:cubicBezTo>
                  <a:cubicBezTo>
                    <a:pt x="988284" y="1344764"/>
                    <a:pt x="834608" y="1584376"/>
                    <a:pt x="704911" y="1837036"/>
                  </a:cubicBezTo>
                  <a:cubicBezTo>
                    <a:pt x="573950" y="2089059"/>
                    <a:pt x="469577" y="2354041"/>
                    <a:pt x="393472" y="2627669"/>
                  </a:cubicBezTo>
                  <a:cubicBezTo>
                    <a:pt x="318269" y="2902842"/>
                    <a:pt x="280119" y="3186833"/>
                    <a:pt x="280032" y="3472097"/>
                  </a:cubicBezTo>
                  <a:cubicBezTo>
                    <a:pt x="280349" y="3610956"/>
                    <a:pt x="296380" y="3749334"/>
                    <a:pt x="327813" y="3884602"/>
                  </a:cubicBezTo>
                  <a:cubicBezTo>
                    <a:pt x="360878" y="4018046"/>
                    <a:pt x="408244" y="4147540"/>
                    <a:pt x="469096" y="4270809"/>
                  </a:cubicBezTo>
                  <a:cubicBezTo>
                    <a:pt x="499175" y="4332511"/>
                    <a:pt x="532347" y="4393012"/>
                    <a:pt x="567581" y="4452482"/>
                  </a:cubicBezTo>
                  <a:cubicBezTo>
                    <a:pt x="602815" y="4511953"/>
                    <a:pt x="641144" y="4570562"/>
                    <a:pt x="680677" y="4628484"/>
                  </a:cubicBezTo>
                  <a:cubicBezTo>
                    <a:pt x="760771" y="4743985"/>
                    <a:pt x="849802" y="4856048"/>
                    <a:pt x="941928" y="4968628"/>
                  </a:cubicBezTo>
                  <a:cubicBezTo>
                    <a:pt x="1034055" y="5081206"/>
                    <a:pt x="1130994" y="5193958"/>
                    <a:pt x="1224665" y="5311349"/>
                  </a:cubicBezTo>
                  <a:cubicBezTo>
                    <a:pt x="1271987" y="5369787"/>
                    <a:pt x="1318853" y="5429429"/>
                    <a:pt x="1365259" y="5490273"/>
                  </a:cubicBezTo>
                  <a:lnTo>
                    <a:pt x="1432808" y="5577931"/>
                  </a:lnTo>
                  <a:cubicBezTo>
                    <a:pt x="1454979" y="5605947"/>
                    <a:pt x="1476121" y="5634821"/>
                    <a:pt x="1498980" y="5662148"/>
                  </a:cubicBezTo>
                  <a:cubicBezTo>
                    <a:pt x="1676323" y="5880038"/>
                    <a:pt x="1866158" y="6087441"/>
                    <a:pt x="2067548" y="6283312"/>
                  </a:cubicBezTo>
                  <a:cubicBezTo>
                    <a:pt x="2166203" y="6379907"/>
                    <a:pt x="2266974" y="6473064"/>
                    <a:pt x="2369879" y="6562782"/>
                  </a:cubicBezTo>
                  <a:cubicBezTo>
                    <a:pt x="2473005" y="6652331"/>
                    <a:pt x="2577677" y="6738957"/>
                    <a:pt x="2686645" y="6820598"/>
                  </a:cubicBezTo>
                  <a:lnTo>
                    <a:pt x="2738907" y="6857999"/>
                  </a:lnTo>
                  <a:lnTo>
                    <a:pt x="1731787" y="6857999"/>
                  </a:lnTo>
                  <a:lnTo>
                    <a:pt x="1607949" y="6732770"/>
                  </a:lnTo>
                  <a:cubicBezTo>
                    <a:pt x="1501232" y="6617903"/>
                    <a:pt x="1401421" y="6496799"/>
                    <a:pt x="1309057" y="6370109"/>
                  </a:cubicBezTo>
                  <a:cubicBezTo>
                    <a:pt x="1217103" y="6244469"/>
                    <a:pt x="1129618" y="6116590"/>
                    <a:pt x="1048147" y="5986138"/>
                  </a:cubicBezTo>
                  <a:cubicBezTo>
                    <a:pt x="1027179" y="5953825"/>
                    <a:pt x="1007414" y="5920996"/>
                    <a:pt x="987131" y="5888512"/>
                  </a:cubicBezTo>
                  <a:lnTo>
                    <a:pt x="928866" y="5793463"/>
                  </a:lnTo>
                  <a:cubicBezTo>
                    <a:pt x="891568" y="5732276"/>
                    <a:pt x="852725" y="5671260"/>
                    <a:pt x="813708" y="5609556"/>
                  </a:cubicBezTo>
                  <a:lnTo>
                    <a:pt x="574972" y="5231598"/>
                  </a:lnTo>
                  <a:cubicBezTo>
                    <a:pt x="495221" y="5103551"/>
                    <a:pt x="416158" y="4971549"/>
                    <a:pt x="342424" y="4834048"/>
                  </a:cubicBezTo>
                  <a:cubicBezTo>
                    <a:pt x="305641" y="4765298"/>
                    <a:pt x="270236" y="4695343"/>
                    <a:pt x="237579" y="4623500"/>
                  </a:cubicBezTo>
                  <a:cubicBezTo>
                    <a:pt x="204922" y="4551655"/>
                    <a:pt x="175187" y="4478607"/>
                    <a:pt x="148373" y="4404356"/>
                  </a:cubicBezTo>
                  <a:cubicBezTo>
                    <a:pt x="121561" y="4330107"/>
                    <a:pt x="99046" y="4252934"/>
                    <a:pt x="79623" y="4175762"/>
                  </a:cubicBezTo>
                  <a:cubicBezTo>
                    <a:pt x="70514" y="4136916"/>
                    <a:pt x="61577" y="4098245"/>
                    <a:pt x="54185" y="4059229"/>
                  </a:cubicBezTo>
                  <a:lnTo>
                    <a:pt x="43013" y="4000790"/>
                  </a:lnTo>
                  <a:lnTo>
                    <a:pt x="33734" y="3942180"/>
                  </a:lnTo>
                  <a:cubicBezTo>
                    <a:pt x="10461" y="3786581"/>
                    <a:pt x="-801" y="3629416"/>
                    <a:pt x="45" y="3472097"/>
                  </a:cubicBezTo>
                  <a:cubicBezTo>
                    <a:pt x="863" y="3164748"/>
                    <a:pt x="32824" y="2858275"/>
                    <a:pt x="95436" y="2557372"/>
                  </a:cubicBezTo>
                  <a:cubicBezTo>
                    <a:pt x="157549" y="2255281"/>
                    <a:pt x="253728" y="1961216"/>
                    <a:pt x="382126" y="1680799"/>
                  </a:cubicBezTo>
                  <a:cubicBezTo>
                    <a:pt x="639940" y="1120482"/>
                    <a:pt x="1015492" y="619117"/>
                    <a:pt x="1457043" y="192176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77FC097-E4F2-4A45-82E8-3808FA553C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0650" y="-5799"/>
              <a:ext cx="7291350" cy="6858000"/>
            </a:xfrm>
            <a:custGeom>
              <a:avLst/>
              <a:gdLst>
                <a:gd name="connsiteX0" fmla="*/ 7291350 w 7291350"/>
                <a:gd name="connsiteY0" fmla="*/ 5718699 h 6858000"/>
                <a:gd name="connsiteX1" fmla="*/ 7291350 w 7291350"/>
                <a:gd name="connsiteY1" fmla="*/ 6806115 h 6858000"/>
                <a:gd name="connsiteX2" fmla="*/ 7224124 w 7291350"/>
                <a:gd name="connsiteY2" fmla="*/ 6858000 h 6858000"/>
                <a:gd name="connsiteX3" fmla="*/ 5607142 w 7291350"/>
                <a:gd name="connsiteY3" fmla="*/ 6858000 h 6858000"/>
                <a:gd name="connsiteX4" fmla="*/ 5736072 w 7291350"/>
                <a:gd name="connsiteY4" fmla="*/ 6801170 h 6858000"/>
                <a:gd name="connsiteX5" fmla="*/ 6949826 w 7291350"/>
                <a:gd name="connsiteY5" fmla="*/ 5983707 h 6858000"/>
                <a:gd name="connsiteX6" fmla="*/ 7220703 w 7291350"/>
                <a:gd name="connsiteY6" fmla="*/ 5773675 h 6858000"/>
                <a:gd name="connsiteX7" fmla="*/ 7218419 w 7291350"/>
                <a:gd name="connsiteY7" fmla="*/ 0 h 6858000"/>
                <a:gd name="connsiteX8" fmla="*/ 7291350 w 7291350"/>
                <a:gd name="connsiteY8" fmla="*/ 0 h 6858000"/>
                <a:gd name="connsiteX9" fmla="*/ 7291350 w 7291350"/>
                <a:gd name="connsiteY9" fmla="*/ 50138 h 6858000"/>
                <a:gd name="connsiteX10" fmla="*/ 1797607 w 7291350"/>
                <a:gd name="connsiteY10" fmla="*/ 0 h 6858000"/>
                <a:gd name="connsiteX11" fmla="*/ 3385676 w 7291350"/>
                <a:gd name="connsiteY11" fmla="*/ 0 h 6858000"/>
                <a:gd name="connsiteX12" fmla="*/ 3360567 w 7291350"/>
                <a:gd name="connsiteY12" fmla="*/ 11552 h 6858000"/>
                <a:gd name="connsiteX13" fmla="*/ 2267395 w 7291350"/>
                <a:gd name="connsiteY13" fmla="*/ 725831 h 6858000"/>
                <a:gd name="connsiteX14" fmla="*/ 1234074 w 7291350"/>
                <a:gd name="connsiteY14" fmla="*/ 2007171 h 6858000"/>
                <a:gd name="connsiteX15" fmla="*/ 859383 w 7291350"/>
                <a:gd name="connsiteY15" fmla="*/ 3498372 h 6858000"/>
                <a:gd name="connsiteX16" fmla="*/ 1479513 w 7291350"/>
                <a:gd name="connsiteY16" fmla="*/ 4883182 h 6858000"/>
                <a:gd name="connsiteX17" fmla="*/ 1791985 w 7291350"/>
                <a:gd name="connsiteY17" fmla="*/ 5322671 h 6858000"/>
                <a:gd name="connsiteX18" fmla="*/ 3397295 w 7291350"/>
                <a:gd name="connsiteY18" fmla="*/ 6784567 h 6858000"/>
                <a:gd name="connsiteX19" fmla="*/ 3590446 w 7291350"/>
                <a:gd name="connsiteY19" fmla="*/ 6858000 h 6858000"/>
                <a:gd name="connsiteX20" fmla="*/ 1970757 w 7291350"/>
                <a:gd name="connsiteY20" fmla="*/ 6858000 h 6858000"/>
                <a:gd name="connsiteX21" fmla="*/ 1735872 w 7291350"/>
                <a:gd name="connsiteY21" fmla="*/ 6627685 h 6858000"/>
                <a:gd name="connsiteX22" fmla="*/ 1080932 w 7291350"/>
                <a:gd name="connsiteY22" fmla="*/ 5805127 h 6858000"/>
                <a:gd name="connsiteX23" fmla="*/ 0 w 7291350"/>
                <a:gd name="connsiteY23" fmla="*/ 3498372 h 6858000"/>
                <a:gd name="connsiteX24" fmla="*/ 1708174 w 7291350"/>
                <a:gd name="connsiteY24" fmla="*/ 7330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291350" h="6858000">
                  <a:moveTo>
                    <a:pt x="7291350" y="5718699"/>
                  </a:moveTo>
                  <a:lnTo>
                    <a:pt x="7291350" y="6806115"/>
                  </a:lnTo>
                  <a:lnTo>
                    <a:pt x="7224124" y="6858000"/>
                  </a:lnTo>
                  <a:lnTo>
                    <a:pt x="5607142" y="6858000"/>
                  </a:lnTo>
                  <a:lnTo>
                    <a:pt x="5736072" y="6801170"/>
                  </a:lnTo>
                  <a:cubicBezTo>
                    <a:pt x="6122313" y="6616106"/>
                    <a:pt x="6503069" y="6332805"/>
                    <a:pt x="6949826" y="5983707"/>
                  </a:cubicBezTo>
                  <a:cubicBezTo>
                    <a:pt x="7041094" y="5912378"/>
                    <a:pt x="7132358" y="5842426"/>
                    <a:pt x="7220703" y="5773675"/>
                  </a:cubicBezTo>
                  <a:close/>
                  <a:moveTo>
                    <a:pt x="7218419" y="0"/>
                  </a:moveTo>
                  <a:lnTo>
                    <a:pt x="7291350" y="0"/>
                  </a:lnTo>
                  <a:lnTo>
                    <a:pt x="7291350" y="50138"/>
                  </a:lnTo>
                  <a:close/>
                  <a:moveTo>
                    <a:pt x="1797607" y="0"/>
                  </a:moveTo>
                  <a:lnTo>
                    <a:pt x="3385676" y="0"/>
                  </a:lnTo>
                  <a:lnTo>
                    <a:pt x="3360567" y="11552"/>
                  </a:lnTo>
                  <a:cubicBezTo>
                    <a:pt x="2968013" y="202286"/>
                    <a:pt x="2600620" y="442170"/>
                    <a:pt x="2267395" y="725831"/>
                  </a:cubicBezTo>
                  <a:cubicBezTo>
                    <a:pt x="1824986" y="1104820"/>
                    <a:pt x="1477279" y="1536057"/>
                    <a:pt x="1234074" y="2007171"/>
                  </a:cubicBezTo>
                  <a:cubicBezTo>
                    <a:pt x="985368" y="2488770"/>
                    <a:pt x="859383" y="2990476"/>
                    <a:pt x="859383" y="3498372"/>
                  </a:cubicBezTo>
                  <a:cubicBezTo>
                    <a:pt x="859383" y="4010222"/>
                    <a:pt x="1060651" y="4308942"/>
                    <a:pt x="1479513" y="4883182"/>
                  </a:cubicBezTo>
                  <a:cubicBezTo>
                    <a:pt x="1580577" y="5021714"/>
                    <a:pt x="1685078" y="5164888"/>
                    <a:pt x="1791985" y="5322671"/>
                  </a:cubicBezTo>
                  <a:cubicBezTo>
                    <a:pt x="2283419" y="6046950"/>
                    <a:pt x="2796809" y="6521439"/>
                    <a:pt x="3397295" y="6784567"/>
                  </a:cubicBezTo>
                  <a:lnTo>
                    <a:pt x="3590446" y="6858000"/>
                  </a:lnTo>
                  <a:lnTo>
                    <a:pt x="1970757" y="6858000"/>
                  </a:lnTo>
                  <a:lnTo>
                    <a:pt x="1735872" y="6627685"/>
                  </a:lnTo>
                  <a:cubicBezTo>
                    <a:pt x="1502484" y="6382823"/>
                    <a:pt x="1285774" y="6107254"/>
                    <a:pt x="1080932" y="5805127"/>
                  </a:cubicBezTo>
                  <a:cubicBezTo>
                    <a:pt x="556365" y="5032027"/>
                    <a:pt x="0" y="4501616"/>
                    <a:pt x="0" y="3498372"/>
                  </a:cubicBezTo>
                  <a:cubicBezTo>
                    <a:pt x="0" y="2160829"/>
                    <a:pt x="685186" y="949872"/>
                    <a:pt x="1708174" y="7330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0DF88B0-FA8A-47F5-8EAC-1880B1A51B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22894" y="-5799"/>
              <a:ext cx="7269107" cy="6858000"/>
            </a:xfrm>
            <a:custGeom>
              <a:avLst/>
              <a:gdLst>
                <a:gd name="connsiteX0" fmla="*/ 7269107 w 7269107"/>
                <a:gd name="connsiteY0" fmla="*/ 5518449 h 6858000"/>
                <a:gd name="connsiteX1" fmla="*/ 7269107 w 7269107"/>
                <a:gd name="connsiteY1" fmla="*/ 6823281 h 6858000"/>
                <a:gd name="connsiteX2" fmla="*/ 7224122 w 7269107"/>
                <a:gd name="connsiteY2" fmla="*/ 6858000 h 6858000"/>
                <a:gd name="connsiteX3" fmla="*/ 4927054 w 7269107"/>
                <a:gd name="connsiteY3" fmla="*/ 6858000 h 6858000"/>
                <a:gd name="connsiteX4" fmla="*/ 4982167 w 7269107"/>
                <a:gd name="connsiteY4" fmla="*/ 6852876 h 6858000"/>
                <a:gd name="connsiteX5" fmla="*/ 5743768 w 7269107"/>
                <a:gd name="connsiteY5" fmla="*/ 6606245 h 6858000"/>
                <a:gd name="connsiteX6" fmla="*/ 6843778 w 7269107"/>
                <a:gd name="connsiteY6" fmla="*/ 5848440 h 6858000"/>
                <a:gd name="connsiteX7" fmla="*/ 7115515 w 7269107"/>
                <a:gd name="connsiteY7" fmla="*/ 5637891 h 6858000"/>
                <a:gd name="connsiteX8" fmla="*/ 6870111 w 7269107"/>
                <a:gd name="connsiteY8" fmla="*/ 0 h 6858000"/>
                <a:gd name="connsiteX9" fmla="*/ 7269107 w 7269107"/>
                <a:gd name="connsiteY9" fmla="*/ 0 h 6858000"/>
                <a:gd name="connsiteX10" fmla="*/ 7269107 w 7269107"/>
                <a:gd name="connsiteY10" fmla="*/ 243137 h 6858000"/>
                <a:gd name="connsiteX11" fmla="*/ 7089989 w 7269107"/>
                <a:gd name="connsiteY11" fmla="*/ 119955 h 6858000"/>
                <a:gd name="connsiteX12" fmla="*/ 6952948 w 7269107"/>
                <a:gd name="connsiteY12" fmla="*/ 41521 h 6858000"/>
                <a:gd name="connsiteX13" fmla="*/ 1797606 w 7269107"/>
                <a:gd name="connsiteY13" fmla="*/ 0 h 6858000"/>
                <a:gd name="connsiteX14" fmla="*/ 3815328 w 7269107"/>
                <a:gd name="connsiteY14" fmla="*/ 0 h 6858000"/>
                <a:gd name="connsiteX15" fmla="*/ 3627371 w 7269107"/>
                <a:gd name="connsiteY15" fmla="*/ 77142 h 6858000"/>
                <a:gd name="connsiteX16" fmla="*/ 2379115 w 7269107"/>
                <a:gd name="connsiteY16" fmla="*/ 856285 h 6858000"/>
                <a:gd name="connsiteX17" fmla="*/ 1386699 w 7269107"/>
                <a:gd name="connsiteY17" fmla="*/ 2086062 h 6858000"/>
                <a:gd name="connsiteX18" fmla="*/ 1031258 w 7269107"/>
                <a:gd name="connsiteY18" fmla="*/ 3498372 h 6858000"/>
                <a:gd name="connsiteX19" fmla="*/ 1618904 w 7269107"/>
                <a:gd name="connsiteY19" fmla="*/ 4781604 h 6858000"/>
                <a:gd name="connsiteX20" fmla="*/ 1934812 w 7269107"/>
                <a:gd name="connsiteY20" fmla="*/ 5225904 h 6858000"/>
                <a:gd name="connsiteX21" fmla="*/ 3140010 w 7269107"/>
                <a:gd name="connsiteY21" fmla="*/ 6456196 h 6858000"/>
                <a:gd name="connsiteX22" fmla="*/ 4281662 w 7269107"/>
                <a:gd name="connsiteY22" fmla="*/ 6843305 h 6858000"/>
                <a:gd name="connsiteX23" fmla="*/ 4449058 w 7269107"/>
                <a:gd name="connsiteY23" fmla="*/ 6858000 h 6858000"/>
                <a:gd name="connsiteX24" fmla="*/ 1970756 w 7269107"/>
                <a:gd name="connsiteY24" fmla="*/ 6858000 h 6858000"/>
                <a:gd name="connsiteX25" fmla="*/ 1735871 w 7269107"/>
                <a:gd name="connsiteY25" fmla="*/ 6627685 h 6858000"/>
                <a:gd name="connsiteX26" fmla="*/ 1080930 w 7269107"/>
                <a:gd name="connsiteY26" fmla="*/ 5805127 h 6858000"/>
                <a:gd name="connsiteX27" fmla="*/ 0 w 7269107"/>
                <a:gd name="connsiteY27" fmla="*/ 3498372 h 6858000"/>
                <a:gd name="connsiteX28" fmla="*/ 1708172 w 7269107"/>
                <a:gd name="connsiteY28" fmla="*/ 7330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269107" h="6858000">
                  <a:moveTo>
                    <a:pt x="7269107" y="5518449"/>
                  </a:moveTo>
                  <a:lnTo>
                    <a:pt x="7269107" y="6823281"/>
                  </a:lnTo>
                  <a:lnTo>
                    <a:pt x="7224122" y="6858000"/>
                  </a:lnTo>
                  <a:lnTo>
                    <a:pt x="4927054" y="6858000"/>
                  </a:lnTo>
                  <a:lnTo>
                    <a:pt x="4982167" y="6852876"/>
                  </a:lnTo>
                  <a:cubicBezTo>
                    <a:pt x="5236517" y="6821036"/>
                    <a:pt x="5483373" y="6740566"/>
                    <a:pt x="5743768" y="6606245"/>
                  </a:cubicBezTo>
                  <a:cubicBezTo>
                    <a:pt x="6099551" y="6422337"/>
                    <a:pt x="6452586" y="6154209"/>
                    <a:pt x="6843778" y="5848440"/>
                  </a:cubicBezTo>
                  <a:cubicBezTo>
                    <a:pt x="6935559" y="5776768"/>
                    <a:pt x="7026997" y="5706642"/>
                    <a:pt x="7115515" y="5637891"/>
                  </a:cubicBezTo>
                  <a:close/>
                  <a:moveTo>
                    <a:pt x="6870111" y="0"/>
                  </a:moveTo>
                  <a:lnTo>
                    <a:pt x="7269107" y="0"/>
                  </a:lnTo>
                  <a:lnTo>
                    <a:pt x="7269107" y="243137"/>
                  </a:lnTo>
                  <a:lnTo>
                    <a:pt x="7089989" y="119955"/>
                  </a:lnTo>
                  <a:cubicBezTo>
                    <a:pt x="7045081" y="92581"/>
                    <a:pt x="6999384" y="66425"/>
                    <a:pt x="6952948" y="41521"/>
                  </a:cubicBezTo>
                  <a:close/>
                  <a:moveTo>
                    <a:pt x="1797606" y="0"/>
                  </a:moveTo>
                  <a:lnTo>
                    <a:pt x="3815328" y="0"/>
                  </a:lnTo>
                  <a:lnTo>
                    <a:pt x="3627371" y="77142"/>
                  </a:lnTo>
                  <a:cubicBezTo>
                    <a:pt x="3175548" y="273822"/>
                    <a:pt x="2754868" y="536281"/>
                    <a:pt x="2379115" y="856285"/>
                  </a:cubicBezTo>
                  <a:cubicBezTo>
                    <a:pt x="1959736" y="1215679"/>
                    <a:pt x="1616497" y="1640901"/>
                    <a:pt x="1386699" y="2086062"/>
                  </a:cubicBezTo>
                  <a:cubicBezTo>
                    <a:pt x="1151572" y="2543083"/>
                    <a:pt x="1031258" y="3018150"/>
                    <a:pt x="1031258" y="3498372"/>
                  </a:cubicBezTo>
                  <a:cubicBezTo>
                    <a:pt x="1031258" y="3957455"/>
                    <a:pt x="1211213" y="4223692"/>
                    <a:pt x="1618904" y="4781604"/>
                  </a:cubicBezTo>
                  <a:cubicBezTo>
                    <a:pt x="1720826" y="4921339"/>
                    <a:pt x="1826186" y="5065887"/>
                    <a:pt x="1934812" y="5225904"/>
                  </a:cubicBezTo>
                  <a:cubicBezTo>
                    <a:pt x="2318957" y="5792064"/>
                    <a:pt x="2713069" y="6194600"/>
                    <a:pt x="3140010" y="6456196"/>
                  </a:cubicBezTo>
                  <a:cubicBezTo>
                    <a:pt x="3479423" y="6664512"/>
                    <a:pt x="3855769" y="6792387"/>
                    <a:pt x="4281662" y="6843305"/>
                  </a:cubicBezTo>
                  <a:lnTo>
                    <a:pt x="4449058" y="6858000"/>
                  </a:lnTo>
                  <a:lnTo>
                    <a:pt x="1970756" y="6858000"/>
                  </a:lnTo>
                  <a:lnTo>
                    <a:pt x="1735871" y="6627685"/>
                  </a:lnTo>
                  <a:cubicBezTo>
                    <a:pt x="1502482" y="6382823"/>
                    <a:pt x="1285773" y="6107254"/>
                    <a:pt x="1080930" y="5805127"/>
                  </a:cubicBezTo>
                  <a:cubicBezTo>
                    <a:pt x="556364" y="5032027"/>
                    <a:pt x="0" y="4501616"/>
                    <a:pt x="0" y="3498372"/>
                  </a:cubicBezTo>
                  <a:cubicBezTo>
                    <a:pt x="0" y="2160829"/>
                    <a:pt x="685185" y="949872"/>
                    <a:pt x="1708172" y="7330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5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66F67-9A3E-1464-91C9-906DE0C9B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520" y="1032987"/>
            <a:ext cx="11638922" cy="479202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b="1" kern="50" dirty="0">
                <a:solidFill>
                  <a:schemeClr val="tx2"/>
                </a:solidFill>
                <a:effectLst/>
                <a:latin typeface="Liberation Serif"/>
                <a:ea typeface="SimSun" panose="02010600030101010101" pitchFamily="2" charset="-122"/>
                <a:cs typeface="Lucida Sans" panose="020B0602030504020204" pitchFamily="34" charset="0"/>
              </a:rPr>
              <a:t> </a:t>
            </a:r>
            <a:r>
              <a:rPr lang="en-US" sz="3600" b="1" kern="50" dirty="0">
                <a:solidFill>
                  <a:schemeClr val="tx2"/>
                </a:solidFill>
                <a:effectLst/>
                <a:latin typeface="Cavolini" panose="03000502040302020204" pitchFamily="66" charset="0"/>
                <a:ea typeface="SimSun" panose="02010600030101010101" pitchFamily="2" charset="-122"/>
                <a:cs typeface="Cavolini" panose="03000502040302020204" pitchFamily="66" charset="0"/>
              </a:rPr>
              <a:t>Inspired by the life of St. Francis of Assisi </a:t>
            </a:r>
          </a:p>
          <a:p>
            <a:pPr marL="0" indent="0">
              <a:buNone/>
            </a:pPr>
            <a:r>
              <a:rPr lang="en-US" sz="3600" b="1" kern="50" dirty="0">
                <a:solidFill>
                  <a:schemeClr val="tx2"/>
                </a:solidFill>
                <a:effectLst/>
                <a:latin typeface="Cavolini" panose="03000502040302020204" pitchFamily="66" charset="0"/>
                <a:ea typeface="SimSun" panose="02010600030101010101" pitchFamily="2" charset="-122"/>
                <a:cs typeface="Cavolini" panose="03000502040302020204" pitchFamily="66" charset="0"/>
              </a:rPr>
              <a:t>and guided by our OFS Rule (Art. 24) and</a:t>
            </a:r>
          </a:p>
          <a:p>
            <a:pPr marL="0" indent="0">
              <a:buNone/>
            </a:pPr>
            <a:r>
              <a:rPr lang="en-US" sz="3600" b="1" kern="50" dirty="0">
                <a:solidFill>
                  <a:schemeClr val="tx2"/>
                </a:solidFill>
                <a:effectLst/>
                <a:latin typeface="Cavolini" panose="03000502040302020204" pitchFamily="66" charset="0"/>
                <a:ea typeface="SimSun" panose="02010600030101010101" pitchFamily="2" charset="-122"/>
                <a:cs typeface="Cavolini" panose="03000502040302020204" pitchFamily="66" charset="0"/>
              </a:rPr>
              <a:t> General Constitutions (Art. 96 &amp; 97)...</a:t>
            </a:r>
            <a:endParaRPr lang="en-US" sz="3600" kern="50" dirty="0">
              <a:solidFill>
                <a:schemeClr val="tx2"/>
              </a:solidFill>
              <a:effectLst/>
              <a:latin typeface="Cavolini" panose="03000502040302020204" pitchFamily="66" charset="0"/>
              <a:ea typeface="SimSun" panose="02010600030101010101" pitchFamily="2" charset="-122"/>
              <a:cs typeface="Cavolini" panose="03000502040302020204" pitchFamily="66" charset="0"/>
            </a:endParaRPr>
          </a:p>
          <a:p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D7EE69-8C23-3D61-CBE0-CAA0E5C5D3B0}"/>
              </a:ext>
            </a:extLst>
          </p:cNvPr>
          <p:cNvSpPr txBox="1"/>
          <p:nvPr/>
        </p:nvSpPr>
        <p:spPr>
          <a:xfrm>
            <a:off x="10631449" y="131975"/>
            <a:ext cx="982374" cy="36933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Slide 2</a:t>
            </a:r>
          </a:p>
        </p:txBody>
      </p:sp>
    </p:spTree>
    <p:extLst>
      <p:ext uri="{BB962C8B-B14F-4D97-AF65-F5344CB8AC3E}">
        <p14:creationId xmlns:p14="http://schemas.microsoft.com/office/powerpoint/2010/main" val="3939690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close-up of a book&#10;&#10;Description automatically generated">
            <a:extLst>
              <a:ext uri="{FF2B5EF4-FFF2-40B4-BE49-F238E27FC236}">
                <a16:creationId xmlns:a16="http://schemas.microsoft.com/office/drawing/2014/main" id="{01742857-3EC9-6AA6-31EF-8C9BC5E38F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915" r="-2" b="22242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249FCDE-CB56-7AF0-1EAD-B284E9531851}"/>
              </a:ext>
            </a:extLst>
          </p:cNvPr>
          <p:cNvSpPr txBox="1"/>
          <p:nvPr/>
        </p:nvSpPr>
        <p:spPr>
          <a:xfrm>
            <a:off x="6316910" y="1184005"/>
            <a:ext cx="5003332" cy="49064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algn="ctr">
              <a:lnSpc>
                <a:spcPct val="90000"/>
              </a:lnSpc>
              <a:spcBef>
                <a:spcPts val="0"/>
              </a:spcBef>
              <a:spcAft>
                <a:spcPts val="700"/>
              </a:spcAft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Our Mission </a:t>
            </a:r>
          </a:p>
          <a:p>
            <a:pPr marR="0" algn="ctr">
              <a:lnSpc>
                <a:spcPct val="90000"/>
              </a:lnSpc>
              <a:spcBef>
                <a:spcPts val="0"/>
              </a:spcBef>
              <a:spcAft>
                <a:spcPts val="700"/>
              </a:spcAft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is to bring the gospel </a:t>
            </a:r>
          </a:p>
          <a:p>
            <a:pPr marR="0" algn="ctr">
              <a:lnSpc>
                <a:spcPct val="90000"/>
              </a:lnSpc>
              <a:spcBef>
                <a:spcPts val="0"/>
              </a:spcBef>
              <a:spcAft>
                <a:spcPts val="700"/>
              </a:spcAft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of the Lord Jesus Christ </a:t>
            </a:r>
          </a:p>
          <a:p>
            <a:pPr marR="0" algn="ctr">
              <a:lnSpc>
                <a:spcPct val="90000"/>
              </a:lnSpc>
              <a:spcBef>
                <a:spcPts val="0"/>
              </a:spcBef>
              <a:spcAft>
                <a:spcPts val="700"/>
              </a:spcAft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to the youth and young adults</a:t>
            </a:r>
          </a:p>
          <a:p>
            <a:pPr marR="0" algn="ctr">
              <a:lnSpc>
                <a:spcPct val="90000"/>
              </a:lnSpc>
              <a:spcBef>
                <a:spcPts val="0"/>
              </a:spcBef>
              <a:spcAft>
                <a:spcPts val="700"/>
              </a:spcAft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of the United States of America.</a:t>
            </a:r>
            <a:endParaRPr lang="en-US" sz="3600" dirty="0">
              <a:solidFill>
                <a:schemeClr val="accent1">
                  <a:lumMod val="75000"/>
                </a:schemeClr>
              </a:solidFill>
              <a:effectLst/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C881F2-838E-4FAA-2185-B06BD68D526E}"/>
              </a:ext>
            </a:extLst>
          </p:cNvPr>
          <p:cNvSpPr txBox="1"/>
          <p:nvPr/>
        </p:nvSpPr>
        <p:spPr>
          <a:xfrm>
            <a:off x="10631449" y="131975"/>
            <a:ext cx="982374" cy="36933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Slide 3</a:t>
            </a:r>
          </a:p>
        </p:txBody>
      </p:sp>
    </p:spTree>
    <p:extLst>
      <p:ext uri="{BB962C8B-B14F-4D97-AF65-F5344CB8AC3E}">
        <p14:creationId xmlns:p14="http://schemas.microsoft.com/office/powerpoint/2010/main" val="402175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4F8469B-C6F8-5DC0-EF16-A11280274AAD}"/>
              </a:ext>
            </a:extLst>
          </p:cNvPr>
          <p:cNvSpPr txBox="1"/>
          <p:nvPr/>
        </p:nvSpPr>
        <p:spPr>
          <a:xfrm>
            <a:off x="2827177" y="1256044"/>
            <a:ext cx="8566248" cy="47789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 algn="ctr">
              <a:lnSpc>
                <a:spcPct val="90000"/>
              </a:lnSpc>
              <a:spcAft>
                <a:spcPts val="600"/>
              </a:spcAft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We are called to share this Franciscan way of life through 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R="0" algn="ctr">
              <a:lnSpc>
                <a:spcPct val="90000"/>
              </a:lnSpc>
              <a:spcAft>
                <a:spcPts val="600"/>
              </a:spcAft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prayer, formation, </a:t>
            </a:r>
          </a:p>
          <a:p>
            <a:pPr marR="0" algn="ctr">
              <a:lnSpc>
                <a:spcPct val="90000"/>
              </a:lnSpc>
              <a:spcAft>
                <a:spcPts val="600"/>
              </a:spcAft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and social justice action </a:t>
            </a:r>
          </a:p>
          <a:p>
            <a:pPr marR="0" algn="ctr">
              <a:lnSpc>
                <a:spcPct val="90000"/>
              </a:lnSpc>
              <a:spcAft>
                <a:spcPts val="600"/>
              </a:spcAft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with all youth </a:t>
            </a:r>
          </a:p>
          <a:p>
            <a:pPr marR="0" algn="ctr">
              <a:lnSpc>
                <a:spcPct val="90000"/>
              </a:lnSpc>
              <a:spcAft>
                <a:spcPts val="600"/>
              </a:spcAft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whom we encounter. </a:t>
            </a:r>
            <a:endParaRPr lang="en-US" sz="3600" dirty="0">
              <a:solidFill>
                <a:schemeClr val="accent1">
                  <a:lumMod val="75000"/>
                </a:schemeClr>
              </a:solidFill>
              <a:effectLst/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EEE577-D419-2884-4E4F-4C5345339C2C}"/>
              </a:ext>
            </a:extLst>
          </p:cNvPr>
          <p:cNvSpPr txBox="1"/>
          <p:nvPr/>
        </p:nvSpPr>
        <p:spPr>
          <a:xfrm>
            <a:off x="10631449" y="131975"/>
            <a:ext cx="982374" cy="36933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Slide 4</a:t>
            </a:r>
          </a:p>
        </p:txBody>
      </p:sp>
    </p:spTree>
    <p:extLst>
      <p:ext uri="{BB962C8B-B14F-4D97-AF65-F5344CB8AC3E}">
        <p14:creationId xmlns:p14="http://schemas.microsoft.com/office/powerpoint/2010/main" val="2394627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group of people praying in a church&#10;&#10;Description automatically generated">
            <a:extLst>
              <a:ext uri="{FF2B5EF4-FFF2-40B4-BE49-F238E27FC236}">
                <a16:creationId xmlns:a16="http://schemas.microsoft.com/office/drawing/2014/main" id="{1AF452FA-798A-71D4-6E85-A4229456091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23" b="5677"/>
          <a:stretch/>
        </p:blipFill>
        <p:spPr>
          <a:xfrm>
            <a:off x="20" y="-1"/>
            <a:ext cx="12191980" cy="68579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5E3547E-46CF-2A11-B3D9-139BD2016E39}"/>
              </a:ext>
            </a:extLst>
          </p:cNvPr>
          <p:cNvSpPr txBox="1"/>
          <p:nvPr/>
        </p:nvSpPr>
        <p:spPr>
          <a:xfrm>
            <a:off x="1523990" y="2734345"/>
            <a:ext cx="9144000" cy="29005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dirty="0">
                <a:solidFill>
                  <a:srgbClr val="FFFFFF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Prayer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EDFB41-21B4-D188-3AA0-1C96EBEABE3A}"/>
              </a:ext>
            </a:extLst>
          </p:cNvPr>
          <p:cNvSpPr txBox="1"/>
          <p:nvPr/>
        </p:nvSpPr>
        <p:spPr>
          <a:xfrm>
            <a:off x="10631449" y="131975"/>
            <a:ext cx="982374" cy="36933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95000"/>
                  </a:schemeClr>
                </a:solidFill>
              </a:rPr>
              <a:t>Slide 5</a:t>
            </a:r>
          </a:p>
        </p:txBody>
      </p:sp>
    </p:spTree>
    <p:extLst>
      <p:ext uri="{BB962C8B-B14F-4D97-AF65-F5344CB8AC3E}">
        <p14:creationId xmlns:p14="http://schemas.microsoft.com/office/powerpoint/2010/main" val="17754395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group of people sitting around a table">
            <a:extLst>
              <a:ext uri="{FF2B5EF4-FFF2-40B4-BE49-F238E27FC236}">
                <a16:creationId xmlns:a16="http://schemas.microsoft.com/office/drawing/2014/main" id="{3B4BA0DF-2EDE-DACE-C864-4BAC6CFCC86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81" b="5919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8809A90-69F2-AE1C-4D4A-D4C4A6755E05}"/>
              </a:ext>
            </a:extLst>
          </p:cNvPr>
          <p:cNvSpPr txBox="1"/>
          <p:nvPr/>
        </p:nvSpPr>
        <p:spPr>
          <a:xfrm>
            <a:off x="1524000" y="2600967"/>
            <a:ext cx="9144000" cy="29005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6000" b="1" dirty="0">
              <a:solidFill>
                <a:srgbClr val="FFFFFF"/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dirty="0">
                <a:solidFill>
                  <a:srgbClr val="FFFFFF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Formation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98A645-2B17-8315-7A3A-CE7888BD9DB6}"/>
              </a:ext>
            </a:extLst>
          </p:cNvPr>
          <p:cNvSpPr txBox="1"/>
          <p:nvPr/>
        </p:nvSpPr>
        <p:spPr>
          <a:xfrm>
            <a:off x="10631449" y="131975"/>
            <a:ext cx="982374" cy="36933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Slide 6</a:t>
            </a:r>
          </a:p>
        </p:txBody>
      </p:sp>
    </p:spTree>
    <p:extLst>
      <p:ext uri="{BB962C8B-B14F-4D97-AF65-F5344CB8AC3E}">
        <p14:creationId xmlns:p14="http://schemas.microsoft.com/office/powerpoint/2010/main" val="5590549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group of people wearing hardhats and face masks&#10;&#10;Description automatically generated">
            <a:extLst>
              <a:ext uri="{FF2B5EF4-FFF2-40B4-BE49-F238E27FC236}">
                <a16:creationId xmlns:a16="http://schemas.microsoft.com/office/drawing/2014/main" id="{CDC68C5A-3673-FC70-FBF2-D2252717848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00" b="25750"/>
          <a:stretch/>
        </p:blipFill>
        <p:spPr>
          <a:xfrm>
            <a:off x="0" y="-1"/>
            <a:ext cx="12191980" cy="68579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29442DA-5A27-9920-C27B-51DD59DE9631}"/>
              </a:ext>
            </a:extLst>
          </p:cNvPr>
          <p:cNvSpPr txBox="1"/>
          <p:nvPr/>
        </p:nvSpPr>
        <p:spPr>
          <a:xfrm>
            <a:off x="818320" y="3160644"/>
            <a:ext cx="11237843" cy="2353106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400" b="1" dirty="0">
              <a:solidFill>
                <a:srgbClr val="FFFFFF"/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400" b="1" dirty="0">
              <a:solidFill>
                <a:srgbClr val="FFFFFF"/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dirty="0">
                <a:solidFill>
                  <a:srgbClr val="FFFFFF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Social Justice Action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F38098-18D6-2F7E-907B-783B25663A95}"/>
              </a:ext>
            </a:extLst>
          </p:cNvPr>
          <p:cNvSpPr txBox="1"/>
          <p:nvPr/>
        </p:nvSpPr>
        <p:spPr>
          <a:xfrm>
            <a:off x="10631449" y="131975"/>
            <a:ext cx="982374" cy="36933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Slide 7</a:t>
            </a:r>
          </a:p>
        </p:txBody>
      </p:sp>
    </p:spTree>
    <p:extLst>
      <p:ext uri="{BB962C8B-B14F-4D97-AF65-F5344CB8AC3E}">
        <p14:creationId xmlns:p14="http://schemas.microsoft.com/office/powerpoint/2010/main" val="968659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038248A-211C-4EEC-8401-C761B929F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0A849F-66D9-40C8-BEC8-35AFF8F45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542298-A2B1-480F-A11C-A40EDD19B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89890" y="0"/>
            <a:ext cx="3902110" cy="2382977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4AEB45E-B965-46A0-8557-C646B5011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21A22C7-11AD-44B0-9BF7-6E3A45821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7049D82-B7F3-4192-8337-4BDB16955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4A7FAD9-577C-4D2E-A3B5-C6D0A39D4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27171EF-5E00-2BEE-73EB-2EB25859DAAD}"/>
              </a:ext>
            </a:extLst>
          </p:cNvPr>
          <p:cNvSpPr txBox="1"/>
          <p:nvPr/>
        </p:nvSpPr>
        <p:spPr>
          <a:xfrm>
            <a:off x="589460" y="2166912"/>
            <a:ext cx="11012773" cy="34006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We envision journeying with youth and young adults, to:</a:t>
            </a:r>
          </a:p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accent1">
                  <a:lumMod val="75000"/>
                </a:schemeClr>
              </a:solidFill>
              <a:effectLst/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742950" marR="0" indent="-74295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AutoNum type="arabicParenR"/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Discern their purpose in life and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R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2) Develop a relationship with Jesus Christ.</a:t>
            </a:r>
            <a:endParaRPr lang="en-US" sz="3600" dirty="0">
              <a:solidFill>
                <a:schemeClr val="accent1">
                  <a:lumMod val="75000"/>
                </a:schemeClr>
              </a:solidFill>
              <a:effectLst/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A5C9C35-2375-49EB-B99C-17C87D42F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682671"/>
            <a:ext cx="2898948" cy="2175328"/>
            <a:chOff x="-305" y="-1"/>
            <a:chExt cx="3832880" cy="287613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BE7B8C5-3FC9-47E9-B555-AFCB849A4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15B6EFE-6DC2-4A72-AC12-BCCC3638A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E8C1B65-6799-4DD1-B262-01901DA126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3829674-8FAF-4E90-9FB7-C6CE17839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8959CDDB-00F4-F957-9817-F66840366D44}"/>
              </a:ext>
            </a:extLst>
          </p:cNvPr>
          <p:cNvSpPr txBox="1"/>
          <p:nvPr/>
        </p:nvSpPr>
        <p:spPr>
          <a:xfrm>
            <a:off x="10631449" y="131975"/>
            <a:ext cx="982374" cy="36933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Slide 8</a:t>
            </a:r>
          </a:p>
        </p:txBody>
      </p:sp>
    </p:spTree>
    <p:extLst>
      <p:ext uri="{BB962C8B-B14F-4D97-AF65-F5344CB8AC3E}">
        <p14:creationId xmlns:p14="http://schemas.microsoft.com/office/powerpoint/2010/main" val="572207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7BF42CA-AD55-48B4-8949-C4DCA60A6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AE1D3D-3106-4CB2-AA7C-0C1642AC0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A31B6AF-B711-4CDB-8C2B-16E963DDC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8137" y="0"/>
            <a:ext cx="5646974" cy="6483075"/>
            <a:chOff x="-19221" y="0"/>
            <a:chExt cx="5646974" cy="6483075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A818331-E13C-49C6-B98D-A60AD0E85A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16610"/>
              <a:ext cx="5535001" cy="6250127"/>
            </a:xfrm>
            <a:custGeom>
              <a:avLst/>
              <a:gdLst>
                <a:gd name="connsiteX0" fmla="*/ 2510242 w 5535001"/>
                <a:gd name="connsiteY0" fmla="*/ 174 h 6250127"/>
                <a:gd name="connsiteX1" fmla="*/ 2550551 w 5535001"/>
                <a:gd name="connsiteY1" fmla="*/ 510 h 6250127"/>
                <a:gd name="connsiteX2" fmla="*/ 2629490 w 5535001"/>
                <a:gd name="connsiteY2" fmla="*/ 3757 h 6250127"/>
                <a:gd name="connsiteX3" fmla="*/ 2708317 w 5535001"/>
                <a:gd name="connsiteY3" fmla="*/ 7229 h 6250127"/>
                <a:gd name="connsiteX4" fmla="*/ 2787256 w 5535001"/>
                <a:gd name="connsiteY4" fmla="*/ 14619 h 6250127"/>
                <a:gd name="connsiteX5" fmla="*/ 3408467 w 5535001"/>
                <a:gd name="connsiteY5" fmla="*/ 145064 h 6250127"/>
                <a:gd name="connsiteX6" fmla="*/ 3557723 w 5535001"/>
                <a:gd name="connsiteY6" fmla="*/ 199593 h 6250127"/>
                <a:gd name="connsiteX7" fmla="*/ 3594337 w 5535001"/>
                <a:gd name="connsiteY7" fmla="*/ 214597 h 6250127"/>
                <a:gd name="connsiteX8" fmla="*/ 3630616 w 5535001"/>
                <a:gd name="connsiteY8" fmla="*/ 230385 h 6250127"/>
                <a:gd name="connsiteX9" fmla="*/ 3703172 w 5535001"/>
                <a:gd name="connsiteY9" fmla="*/ 262073 h 6250127"/>
                <a:gd name="connsiteX10" fmla="*/ 3739003 w 5535001"/>
                <a:gd name="connsiteY10" fmla="*/ 278756 h 6250127"/>
                <a:gd name="connsiteX11" fmla="*/ 3756806 w 5535001"/>
                <a:gd name="connsiteY11" fmla="*/ 287266 h 6250127"/>
                <a:gd name="connsiteX12" fmla="*/ 3773714 w 5535001"/>
                <a:gd name="connsiteY12" fmla="*/ 297567 h 6250127"/>
                <a:gd name="connsiteX13" fmla="*/ 3840784 w 5535001"/>
                <a:gd name="connsiteY13" fmla="*/ 339332 h 6250127"/>
                <a:gd name="connsiteX14" fmla="*/ 3873927 w 5535001"/>
                <a:gd name="connsiteY14" fmla="*/ 360495 h 6250127"/>
                <a:gd name="connsiteX15" fmla="*/ 3906062 w 5535001"/>
                <a:gd name="connsiteY15" fmla="*/ 383001 h 6250127"/>
                <a:gd name="connsiteX16" fmla="*/ 3969662 w 5535001"/>
                <a:gd name="connsiteY16" fmla="*/ 428572 h 6250127"/>
                <a:gd name="connsiteX17" fmla="*/ 4423029 w 5535001"/>
                <a:gd name="connsiteY17" fmla="*/ 837600 h 6250127"/>
                <a:gd name="connsiteX18" fmla="*/ 4474647 w 5535001"/>
                <a:gd name="connsiteY18" fmla="*/ 891569 h 6250127"/>
                <a:gd name="connsiteX19" fmla="*/ 4524250 w 5535001"/>
                <a:gd name="connsiteY19" fmla="*/ 946883 h 6250127"/>
                <a:gd name="connsiteX20" fmla="*/ 4573965 w 5535001"/>
                <a:gd name="connsiteY20" fmla="*/ 1001748 h 6250127"/>
                <a:gd name="connsiteX21" fmla="*/ 4622224 w 5535001"/>
                <a:gd name="connsiteY21" fmla="*/ 1057509 h 6250127"/>
                <a:gd name="connsiteX22" fmla="*/ 4717510 w 5535001"/>
                <a:gd name="connsiteY22" fmla="*/ 1169143 h 6250127"/>
                <a:gd name="connsiteX23" fmla="*/ 4764986 w 5535001"/>
                <a:gd name="connsiteY23" fmla="*/ 1224681 h 6250127"/>
                <a:gd name="connsiteX24" fmla="*/ 4813021 w 5535001"/>
                <a:gd name="connsiteY24" fmla="*/ 1279994 h 6250127"/>
                <a:gd name="connsiteX25" fmla="*/ 5001915 w 5535001"/>
                <a:gd name="connsiteY25" fmla="*/ 1506846 h 6250127"/>
                <a:gd name="connsiteX26" fmla="*/ 5170542 w 5535001"/>
                <a:gd name="connsiteY26" fmla="*/ 1751165 h 6250127"/>
                <a:gd name="connsiteX27" fmla="*/ 5428969 w 5535001"/>
                <a:gd name="connsiteY27" fmla="*/ 2293660 h 6250127"/>
                <a:gd name="connsiteX28" fmla="*/ 5534893 w 5535001"/>
                <a:gd name="connsiteY28" fmla="*/ 2899307 h 6250127"/>
                <a:gd name="connsiteX29" fmla="*/ 5508804 w 5535001"/>
                <a:gd name="connsiteY29" fmla="*/ 3211144 h 6250127"/>
                <a:gd name="connsiteX30" fmla="*/ 5426282 w 5535001"/>
                <a:gd name="connsiteY30" fmla="*/ 3513352 h 6250127"/>
                <a:gd name="connsiteX31" fmla="*/ 5248250 w 5535001"/>
                <a:gd name="connsiteY31" fmla="*/ 4030542 h 6250127"/>
                <a:gd name="connsiteX32" fmla="*/ 5208612 w 5535001"/>
                <a:gd name="connsiteY32" fmla="*/ 4161771 h 6250127"/>
                <a:gd name="connsiteX33" fmla="*/ 5170318 w 5535001"/>
                <a:gd name="connsiteY33" fmla="*/ 4294680 h 6250127"/>
                <a:gd name="connsiteX34" fmla="*/ 5132248 w 5535001"/>
                <a:gd name="connsiteY34" fmla="*/ 4430164 h 6250127"/>
                <a:gd name="connsiteX35" fmla="*/ 5112765 w 5535001"/>
                <a:gd name="connsiteY35" fmla="*/ 4498914 h 6250127"/>
                <a:gd name="connsiteX36" fmla="*/ 5091715 w 5535001"/>
                <a:gd name="connsiteY36" fmla="*/ 4569119 h 6250127"/>
                <a:gd name="connsiteX37" fmla="*/ 5068985 w 5535001"/>
                <a:gd name="connsiteY37" fmla="*/ 4640220 h 6250127"/>
                <a:gd name="connsiteX38" fmla="*/ 5043904 w 5535001"/>
                <a:gd name="connsiteY38" fmla="*/ 4712105 h 6250127"/>
                <a:gd name="connsiteX39" fmla="*/ 5015799 w 5535001"/>
                <a:gd name="connsiteY39" fmla="*/ 4784438 h 6250127"/>
                <a:gd name="connsiteX40" fmla="*/ 4982880 w 5535001"/>
                <a:gd name="connsiteY40" fmla="*/ 4856435 h 6250127"/>
                <a:gd name="connsiteX41" fmla="*/ 4817276 w 5535001"/>
                <a:gd name="connsiteY41" fmla="*/ 5125275 h 6250127"/>
                <a:gd name="connsiteX42" fmla="*/ 4618753 w 5535001"/>
                <a:gd name="connsiteY42" fmla="*/ 5355374 h 6250127"/>
                <a:gd name="connsiteX43" fmla="*/ 4566575 w 5535001"/>
                <a:gd name="connsiteY43" fmla="*/ 5408560 h 6250127"/>
                <a:gd name="connsiteX44" fmla="*/ 4513837 w 5535001"/>
                <a:gd name="connsiteY44" fmla="*/ 5461186 h 6250127"/>
                <a:gd name="connsiteX45" fmla="*/ 4459531 w 5535001"/>
                <a:gd name="connsiteY45" fmla="*/ 5512580 h 6250127"/>
                <a:gd name="connsiteX46" fmla="*/ 4404554 w 5535001"/>
                <a:gd name="connsiteY46" fmla="*/ 5563526 h 6250127"/>
                <a:gd name="connsiteX47" fmla="*/ 4348009 w 5535001"/>
                <a:gd name="connsiteY47" fmla="*/ 5613017 h 6250127"/>
                <a:gd name="connsiteX48" fmla="*/ 4290568 w 5535001"/>
                <a:gd name="connsiteY48" fmla="*/ 5661948 h 6250127"/>
                <a:gd name="connsiteX49" fmla="*/ 4276124 w 5535001"/>
                <a:gd name="connsiteY49" fmla="*/ 5674153 h 6250127"/>
                <a:gd name="connsiteX50" fmla="*/ 4261120 w 5535001"/>
                <a:gd name="connsiteY50" fmla="*/ 5685798 h 6250127"/>
                <a:gd name="connsiteX51" fmla="*/ 4231112 w 5535001"/>
                <a:gd name="connsiteY51" fmla="*/ 5708976 h 6250127"/>
                <a:gd name="connsiteX52" fmla="*/ 4170984 w 5535001"/>
                <a:gd name="connsiteY52" fmla="*/ 5755443 h 6250127"/>
                <a:gd name="connsiteX53" fmla="*/ 4046025 w 5535001"/>
                <a:gd name="connsiteY53" fmla="*/ 5843228 h 6250127"/>
                <a:gd name="connsiteX54" fmla="*/ 3915356 w 5535001"/>
                <a:gd name="connsiteY54" fmla="*/ 5923735 h 6250127"/>
                <a:gd name="connsiteX55" fmla="*/ 3346323 w 5535001"/>
                <a:gd name="connsiteY55" fmla="*/ 6158872 h 6250127"/>
                <a:gd name="connsiteX56" fmla="*/ 2743476 w 5535001"/>
                <a:gd name="connsiteY56" fmla="*/ 6247328 h 6250127"/>
                <a:gd name="connsiteX57" fmla="*/ 2668120 w 5535001"/>
                <a:gd name="connsiteY57" fmla="*/ 6249344 h 6250127"/>
                <a:gd name="connsiteX58" fmla="*/ 2630498 w 5535001"/>
                <a:gd name="connsiteY58" fmla="*/ 6250127 h 6250127"/>
                <a:gd name="connsiteX59" fmla="*/ 2592988 w 5535001"/>
                <a:gd name="connsiteY59" fmla="*/ 6249568 h 6250127"/>
                <a:gd name="connsiteX60" fmla="*/ 2518080 w 5535001"/>
                <a:gd name="connsiteY60" fmla="*/ 6247777 h 6250127"/>
                <a:gd name="connsiteX61" fmla="*/ 2442948 w 5535001"/>
                <a:gd name="connsiteY61" fmla="*/ 6244529 h 6250127"/>
                <a:gd name="connsiteX62" fmla="*/ 2291676 w 5535001"/>
                <a:gd name="connsiteY62" fmla="*/ 6232213 h 6250127"/>
                <a:gd name="connsiteX63" fmla="*/ 2141412 w 5535001"/>
                <a:gd name="connsiteY63" fmla="*/ 6212394 h 6250127"/>
                <a:gd name="connsiteX64" fmla="*/ 1992715 w 5535001"/>
                <a:gd name="connsiteY64" fmla="*/ 6184961 h 6250127"/>
                <a:gd name="connsiteX65" fmla="*/ 1845811 w 5535001"/>
                <a:gd name="connsiteY65" fmla="*/ 6151034 h 6250127"/>
                <a:gd name="connsiteX66" fmla="*/ 1701033 w 5535001"/>
                <a:gd name="connsiteY66" fmla="*/ 6110724 h 6250127"/>
                <a:gd name="connsiteX67" fmla="*/ 1629484 w 5535001"/>
                <a:gd name="connsiteY67" fmla="*/ 6088219 h 6250127"/>
                <a:gd name="connsiteX68" fmla="*/ 1558383 w 5535001"/>
                <a:gd name="connsiteY68" fmla="*/ 6064929 h 6250127"/>
                <a:gd name="connsiteX69" fmla="*/ 1011968 w 5535001"/>
                <a:gd name="connsiteY69" fmla="*/ 5828896 h 6250127"/>
                <a:gd name="connsiteX70" fmla="*/ 511237 w 5535001"/>
                <a:gd name="connsiteY70" fmla="*/ 5512356 h 6250127"/>
                <a:gd name="connsiteX71" fmla="*/ 395572 w 5535001"/>
                <a:gd name="connsiteY71" fmla="*/ 5419757 h 6250127"/>
                <a:gd name="connsiteX72" fmla="*/ 284722 w 5535001"/>
                <a:gd name="connsiteY72" fmla="*/ 5321559 h 6250127"/>
                <a:gd name="connsiteX73" fmla="*/ 257513 w 5535001"/>
                <a:gd name="connsiteY73" fmla="*/ 5296477 h 6250127"/>
                <a:gd name="connsiteX74" fmla="*/ 243853 w 5535001"/>
                <a:gd name="connsiteY74" fmla="*/ 5283937 h 6250127"/>
                <a:gd name="connsiteX75" fmla="*/ 230752 w 5535001"/>
                <a:gd name="connsiteY75" fmla="*/ 5270836 h 6250127"/>
                <a:gd name="connsiteX76" fmla="*/ 178574 w 5535001"/>
                <a:gd name="connsiteY76" fmla="*/ 5218322 h 6250127"/>
                <a:gd name="connsiteX77" fmla="*/ 126508 w 5535001"/>
                <a:gd name="connsiteY77" fmla="*/ 5165584 h 6250127"/>
                <a:gd name="connsiteX78" fmla="*/ 76345 w 5535001"/>
                <a:gd name="connsiteY78" fmla="*/ 5111167 h 6250127"/>
                <a:gd name="connsiteX79" fmla="*/ 26407 w 5535001"/>
                <a:gd name="connsiteY79" fmla="*/ 5056413 h 6250127"/>
                <a:gd name="connsiteX80" fmla="*/ 0 w 5535001"/>
                <a:gd name="connsiteY80" fmla="*/ 5024776 h 6250127"/>
                <a:gd name="connsiteX81" fmla="*/ 0 w 5535001"/>
                <a:gd name="connsiteY81" fmla="*/ 4492798 h 6250127"/>
                <a:gd name="connsiteX82" fmla="*/ 28534 w 5535001"/>
                <a:gd name="connsiteY82" fmla="*/ 4537879 h 6250127"/>
                <a:gd name="connsiteX83" fmla="*/ 66604 w 5535001"/>
                <a:gd name="connsiteY83" fmla="*/ 4592745 h 6250127"/>
                <a:gd name="connsiteX84" fmla="*/ 104114 w 5535001"/>
                <a:gd name="connsiteY84" fmla="*/ 4647834 h 6250127"/>
                <a:gd name="connsiteX85" fmla="*/ 143751 w 5535001"/>
                <a:gd name="connsiteY85" fmla="*/ 4701580 h 6250127"/>
                <a:gd name="connsiteX86" fmla="*/ 182717 w 5535001"/>
                <a:gd name="connsiteY86" fmla="*/ 4755773 h 6250127"/>
                <a:gd name="connsiteX87" fmla="*/ 223810 w 5535001"/>
                <a:gd name="connsiteY87" fmla="*/ 4808399 h 6250127"/>
                <a:gd name="connsiteX88" fmla="*/ 264679 w 5535001"/>
                <a:gd name="connsiteY88" fmla="*/ 4861249 h 6250127"/>
                <a:gd name="connsiteX89" fmla="*/ 307788 w 5535001"/>
                <a:gd name="connsiteY89" fmla="*/ 4912420 h 6250127"/>
                <a:gd name="connsiteX90" fmla="*/ 351232 w 5535001"/>
                <a:gd name="connsiteY90" fmla="*/ 4963254 h 6250127"/>
                <a:gd name="connsiteX91" fmla="*/ 397028 w 5535001"/>
                <a:gd name="connsiteY91" fmla="*/ 5012185 h 6250127"/>
                <a:gd name="connsiteX92" fmla="*/ 443496 w 5535001"/>
                <a:gd name="connsiteY92" fmla="*/ 5060444 h 6250127"/>
                <a:gd name="connsiteX93" fmla="*/ 455140 w 5535001"/>
                <a:gd name="connsiteY93" fmla="*/ 5072537 h 6250127"/>
                <a:gd name="connsiteX94" fmla="*/ 467345 w 5535001"/>
                <a:gd name="connsiteY94" fmla="*/ 5083958 h 6250127"/>
                <a:gd name="connsiteX95" fmla="*/ 491755 w 5535001"/>
                <a:gd name="connsiteY95" fmla="*/ 5106912 h 6250127"/>
                <a:gd name="connsiteX96" fmla="*/ 540686 w 5535001"/>
                <a:gd name="connsiteY96" fmla="*/ 5152819 h 6250127"/>
                <a:gd name="connsiteX97" fmla="*/ 552890 w 5535001"/>
                <a:gd name="connsiteY97" fmla="*/ 5164353 h 6250127"/>
                <a:gd name="connsiteX98" fmla="*/ 565655 w 5535001"/>
                <a:gd name="connsiteY98" fmla="*/ 5175214 h 6250127"/>
                <a:gd name="connsiteX99" fmla="*/ 591072 w 5535001"/>
                <a:gd name="connsiteY99" fmla="*/ 5197048 h 6250127"/>
                <a:gd name="connsiteX100" fmla="*/ 694197 w 5535001"/>
                <a:gd name="connsiteY100" fmla="*/ 5283041 h 6250127"/>
                <a:gd name="connsiteX101" fmla="*/ 1146221 w 5535001"/>
                <a:gd name="connsiteY101" fmla="*/ 5573716 h 6250127"/>
                <a:gd name="connsiteX102" fmla="*/ 1650982 w 5535001"/>
                <a:gd name="connsiteY102" fmla="*/ 5758130 h 6250127"/>
                <a:gd name="connsiteX103" fmla="*/ 1716485 w 5535001"/>
                <a:gd name="connsiteY103" fmla="*/ 5772798 h 6250127"/>
                <a:gd name="connsiteX104" fmla="*/ 1782211 w 5535001"/>
                <a:gd name="connsiteY104" fmla="*/ 5786235 h 6250127"/>
                <a:gd name="connsiteX105" fmla="*/ 1848386 w 5535001"/>
                <a:gd name="connsiteY105" fmla="*/ 5796984 h 6250127"/>
                <a:gd name="connsiteX106" fmla="*/ 1881417 w 5535001"/>
                <a:gd name="connsiteY106" fmla="*/ 5802359 h 6250127"/>
                <a:gd name="connsiteX107" fmla="*/ 1914560 w 5535001"/>
                <a:gd name="connsiteY107" fmla="*/ 5807061 h 6250127"/>
                <a:gd name="connsiteX108" fmla="*/ 2047469 w 5535001"/>
                <a:gd name="connsiteY108" fmla="*/ 5821282 h 6250127"/>
                <a:gd name="connsiteX109" fmla="*/ 2180601 w 5535001"/>
                <a:gd name="connsiteY109" fmla="*/ 5828896 h 6250127"/>
                <a:gd name="connsiteX110" fmla="*/ 2313622 w 5535001"/>
                <a:gd name="connsiteY110" fmla="*/ 5830463 h 6250127"/>
                <a:gd name="connsiteX111" fmla="*/ 2380021 w 5535001"/>
                <a:gd name="connsiteY111" fmla="*/ 5828448 h 6250127"/>
                <a:gd name="connsiteX112" fmla="*/ 2446195 w 5535001"/>
                <a:gd name="connsiteY112" fmla="*/ 5826433 h 6250127"/>
                <a:gd name="connsiteX113" fmla="*/ 2513041 w 5535001"/>
                <a:gd name="connsiteY113" fmla="*/ 5822737 h 6250127"/>
                <a:gd name="connsiteX114" fmla="*/ 2580111 w 5535001"/>
                <a:gd name="connsiteY114" fmla="*/ 5818258 h 6250127"/>
                <a:gd name="connsiteX115" fmla="*/ 2613590 w 5535001"/>
                <a:gd name="connsiteY115" fmla="*/ 5816355 h 6250127"/>
                <a:gd name="connsiteX116" fmla="*/ 2646845 w 5535001"/>
                <a:gd name="connsiteY116" fmla="*/ 5813108 h 6250127"/>
                <a:gd name="connsiteX117" fmla="*/ 2713244 w 5535001"/>
                <a:gd name="connsiteY117" fmla="*/ 5806838 h 6250127"/>
                <a:gd name="connsiteX118" fmla="*/ 3230882 w 5535001"/>
                <a:gd name="connsiteY118" fmla="*/ 5721292 h 6250127"/>
                <a:gd name="connsiteX119" fmla="*/ 3720416 w 5535001"/>
                <a:gd name="connsiteY119" fmla="*/ 5556472 h 6250127"/>
                <a:gd name="connsiteX120" fmla="*/ 3837425 w 5535001"/>
                <a:gd name="connsiteY120" fmla="*/ 5499927 h 6250127"/>
                <a:gd name="connsiteX121" fmla="*/ 3951634 w 5535001"/>
                <a:gd name="connsiteY121" fmla="*/ 5436552 h 6250127"/>
                <a:gd name="connsiteX122" fmla="*/ 4007284 w 5535001"/>
                <a:gd name="connsiteY122" fmla="*/ 5401841 h 6250127"/>
                <a:gd name="connsiteX123" fmla="*/ 4035164 w 5535001"/>
                <a:gd name="connsiteY123" fmla="*/ 5384374 h 6250127"/>
                <a:gd name="connsiteX124" fmla="*/ 4049049 w 5535001"/>
                <a:gd name="connsiteY124" fmla="*/ 5375640 h 6250127"/>
                <a:gd name="connsiteX125" fmla="*/ 4062485 w 5535001"/>
                <a:gd name="connsiteY125" fmla="*/ 5366123 h 6250127"/>
                <a:gd name="connsiteX126" fmla="*/ 4116567 w 5535001"/>
                <a:gd name="connsiteY126" fmla="*/ 5328277 h 6250127"/>
                <a:gd name="connsiteX127" fmla="*/ 4169976 w 5535001"/>
                <a:gd name="connsiteY127" fmla="*/ 5289199 h 6250127"/>
                <a:gd name="connsiteX128" fmla="*/ 4222042 w 5535001"/>
                <a:gd name="connsiteY128" fmla="*/ 5247994 h 6250127"/>
                <a:gd name="connsiteX129" fmla="*/ 4273213 w 5535001"/>
                <a:gd name="connsiteY129" fmla="*/ 5205558 h 6250127"/>
                <a:gd name="connsiteX130" fmla="*/ 4323151 w 5535001"/>
                <a:gd name="connsiteY130" fmla="*/ 5161329 h 6250127"/>
                <a:gd name="connsiteX131" fmla="*/ 4371971 w 5535001"/>
                <a:gd name="connsiteY131" fmla="*/ 5116093 h 6250127"/>
                <a:gd name="connsiteX132" fmla="*/ 4546868 w 5535001"/>
                <a:gd name="connsiteY132" fmla="*/ 4924400 h 6250127"/>
                <a:gd name="connsiteX133" fmla="*/ 4675634 w 5535001"/>
                <a:gd name="connsiteY133" fmla="*/ 4715352 h 6250127"/>
                <a:gd name="connsiteX134" fmla="*/ 4700155 w 5535001"/>
                <a:gd name="connsiteY134" fmla="*/ 4659255 h 6250127"/>
                <a:gd name="connsiteX135" fmla="*/ 4721206 w 5535001"/>
                <a:gd name="connsiteY135" fmla="*/ 4600135 h 6250127"/>
                <a:gd name="connsiteX136" fmla="*/ 4740465 w 5535001"/>
                <a:gd name="connsiteY136" fmla="*/ 4538887 h 6250127"/>
                <a:gd name="connsiteX137" fmla="*/ 4758492 w 5535001"/>
                <a:gd name="connsiteY137" fmla="*/ 4475848 h 6250127"/>
                <a:gd name="connsiteX138" fmla="*/ 4891288 w 5535001"/>
                <a:gd name="connsiteY138" fmla="*/ 3930329 h 6250127"/>
                <a:gd name="connsiteX139" fmla="*/ 5066298 w 5535001"/>
                <a:gd name="connsiteY139" fmla="*/ 3382235 h 6250127"/>
                <a:gd name="connsiteX140" fmla="*/ 5156994 w 5535001"/>
                <a:gd name="connsiteY140" fmla="*/ 2898635 h 6250127"/>
                <a:gd name="connsiteX141" fmla="*/ 5083317 w 5535001"/>
                <a:gd name="connsiteY141" fmla="*/ 2402047 h 6250127"/>
                <a:gd name="connsiteX142" fmla="*/ 4871022 w 5535001"/>
                <a:gd name="connsiteY142" fmla="*/ 1926958 h 6250127"/>
                <a:gd name="connsiteX143" fmla="*/ 4727028 w 5535001"/>
                <a:gd name="connsiteY143" fmla="*/ 1703577 h 6250127"/>
                <a:gd name="connsiteX144" fmla="*/ 4563776 w 5535001"/>
                <a:gd name="connsiteY144" fmla="*/ 1490834 h 6250127"/>
                <a:gd name="connsiteX145" fmla="*/ 4370291 w 5535001"/>
                <a:gd name="connsiteY145" fmla="*/ 1300596 h 6250127"/>
                <a:gd name="connsiteX146" fmla="*/ 4266046 w 5535001"/>
                <a:gd name="connsiteY146" fmla="*/ 1214491 h 6250127"/>
                <a:gd name="connsiteX147" fmla="*/ 4212973 w 5535001"/>
                <a:gd name="connsiteY147" fmla="*/ 1173062 h 6250127"/>
                <a:gd name="connsiteX148" fmla="*/ 4157995 w 5535001"/>
                <a:gd name="connsiteY148" fmla="*/ 1134545 h 6250127"/>
                <a:gd name="connsiteX149" fmla="*/ 3697126 w 5535001"/>
                <a:gd name="connsiteY149" fmla="*/ 881044 h 6250127"/>
                <a:gd name="connsiteX150" fmla="*/ 3637670 w 5535001"/>
                <a:gd name="connsiteY150" fmla="*/ 856747 h 6250127"/>
                <a:gd name="connsiteX151" fmla="*/ 3608222 w 5535001"/>
                <a:gd name="connsiteY151" fmla="*/ 844318 h 6250127"/>
                <a:gd name="connsiteX152" fmla="*/ 3578214 w 5535001"/>
                <a:gd name="connsiteY152" fmla="*/ 833457 h 6250127"/>
                <a:gd name="connsiteX153" fmla="*/ 3518309 w 5535001"/>
                <a:gd name="connsiteY153" fmla="*/ 812294 h 6250127"/>
                <a:gd name="connsiteX154" fmla="*/ 3503417 w 5535001"/>
                <a:gd name="connsiteY154" fmla="*/ 806920 h 6250127"/>
                <a:gd name="connsiteX155" fmla="*/ 3489533 w 5535001"/>
                <a:gd name="connsiteY155" fmla="*/ 799642 h 6250127"/>
                <a:gd name="connsiteX156" fmla="*/ 3460869 w 5535001"/>
                <a:gd name="connsiteY156" fmla="*/ 787101 h 6250127"/>
                <a:gd name="connsiteX157" fmla="*/ 3402980 w 5535001"/>
                <a:gd name="connsiteY157" fmla="*/ 763475 h 6250127"/>
                <a:gd name="connsiteX158" fmla="*/ 3374092 w 5535001"/>
                <a:gd name="connsiteY158" fmla="*/ 751606 h 6250127"/>
                <a:gd name="connsiteX159" fmla="*/ 3344980 w 5535001"/>
                <a:gd name="connsiteY159" fmla="*/ 740409 h 6250127"/>
                <a:gd name="connsiteX160" fmla="*/ 3226627 w 5535001"/>
                <a:gd name="connsiteY160" fmla="*/ 700772 h 6250127"/>
                <a:gd name="connsiteX161" fmla="*/ 2735750 w 5535001"/>
                <a:gd name="connsiteY161" fmla="*/ 614667 h 6250127"/>
                <a:gd name="connsiteX162" fmla="*/ 2673158 w 5535001"/>
                <a:gd name="connsiteY162" fmla="*/ 610412 h 6250127"/>
                <a:gd name="connsiteX163" fmla="*/ 2610119 w 5535001"/>
                <a:gd name="connsiteY163" fmla="*/ 609628 h 6250127"/>
                <a:gd name="connsiteX164" fmla="*/ 2547080 w 5535001"/>
                <a:gd name="connsiteY164" fmla="*/ 608620 h 6250127"/>
                <a:gd name="connsiteX165" fmla="*/ 2516400 w 5535001"/>
                <a:gd name="connsiteY165" fmla="*/ 608844 h 6250127"/>
                <a:gd name="connsiteX166" fmla="*/ 2486280 w 5535001"/>
                <a:gd name="connsiteY166" fmla="*/ 609740 h 6250127"/>
                <a:gd name="connsiteX167" fmla="*/ 2426376 w 5535001"/>
                <a:gd name="connsiteY167" fmla="*/ 613099 h 6250127"/>
                <a:gd name="connsiteX168" fmla="*/ 2366920 w 5535001"/>
                <a:gd name="connsiteY168" fmla="*/ 618474 h 6250127"/>
                <a:gd name="connsiteX169" fmla="*/ 2337248 w 5535001"/>
                <a:gd name="connsiteY169" fmla="*/ 621497 h 6250127"/>
                <a:gd name="connsiteX170" fmla="*/ 2307800 w 5535001"/>
                <a:gd name="connsiteY170" fmla="*/ 625528 h 6250127"/>
                <a:gd name="connsiteX171" fmla="*/ 2278351 w 5535001"/>
                <a:gd name="connsiteY171" fmla="*/ 629559 h 6250127"/>
                <a:gd name="connsiteX172" fmla="*/ 2249127 w 5535001"/>
                <a:gd name="connsiteY172" fmla="*/ 634710 h 6250127"/>
                <a:gd name="connsiteX173" fmla="*/ 1796096 w 5535001"/>
                <a:gd name="connsiteY173" fmla="*/ 781726 h 6250127"/>
                <a:gd name="connsiteX174" fmla="*/ 1370833 w 5535001"/>
                <a:gd name="connsiteY174" fmla="*/ 1048663 h 6250127"/>
                <a:gd name="connsiteX175" fmla="*/ 959790 w 5535001"/>
                <a:gd name="connsiteY175" fmla="*/ 1390844 h 6250127"/>
                <a:gd name="connsiteX176" fmla="*/ 749062 w 5535001"/>
                <a:gd name="connsiteY176" fmla="*/ 1577611 h 6250127"/>
                <a:gd name="connsiteX177" fmla="*/ 524786 w 5535001"/>
                <a:gd name="connsiteY177" fmla="*/ 1763145 h 6250127"/>
                <a:gd name="connsiteX178" fmla="*/ 84071 w 5535001"/>
                <a:gd name="connsiteY178" fmla="*/ 2098496 h 6250127"/>
                <a:gd name="connsiteX179" fmla="*/ 0 w 5535001"/>
                <a:gd name="connsiteY179" fmla="*/ 2168094 h 6250127"/>
                <a:gd name="connsiteX180" fmla="*/ 0 w 5535001"/>
                <a:gd name="connsiteY180" fmla="*/ 1576676 h 6250127"/>
                <a:gd name="connsiteX181" fmla="*/ 174655 w 5535001"/>
                <a:gd name="connsiteY181" fmla="*/ 1387597 h 6250127"/>
                <a:gd name="connsiteX182" fmla="*/ 363661 w 5535001"/>
                <a:gd name="connsiteY182" fmla="*/ 1188626 h 6250127"/>
                <a:gd name="connsiteX183" fmla="*/ 458052 w 5535001"/>
                <a:gd name="connsiteY183" fmla="*/ 1086397 h 6250127"/>
                <a:gd name="connsiteX184" fmla="*/ 557257 w 5535001"/>
                <a:gd name="connsiteY184" fmla="*/ 981593 h 6250127"/>
                <a:gd name="connsiteX185" fmla="*/ 994165 w 5535001"/>
                <a:gd name="connsiteY185" fmla="*/ 578389 h 6250127"/>
                <a:gd name="connsiteX186" fmla="*/ 1520873 w 5535001"/>
                <a:gd name="connsiteY186" fmla="*/ 237215 h 6250127"/>
                <a:gd name="connsiteX187" fmla="*/ 2141748 w 5535001"/>
                <a:gd name="connsiteY187" fmla="*/ 31190 h 6250127"/>
                <a:gd name="connsiteX188" fmla="*/ 2182505 w 5535001"/>
                <a:gd name="connsiteY188" fmla="*/ 24360 h 6250127"/>
                <a:gd name="connsiteX189" fmla="*/ 2223374 w 5535001"/>
                <a:gd name="connsiteY189" fmla="*/ 18873 h 6250127"/>
                <a:gd name="connsiteX190" fmla="*/ 2264355 w 5535001"/>
                <a:gd name="connsiteY190" fmla="*/ 13611 h 6250127"/>
                <a:gd name="connsiteX191" fmla="*/ 2305336 w 5535001"/>
                <a:gd name="connsiteY191" fmla="*/ 9580 h 6250127"/>
                <a:gd name="connsiteX192" fmla="*/ 2387410 w 5535001"/>
                <a:gd name="connsiteY192" fmla="*/ 3645 h 6250127"/>
                <a:gd name="connsiteX193" fmla="*/ 2469373 w 5535001"/>
                <a:gd name="connsiteY193" fmla="*/ 622 h 6250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5535001" h="6250127">
                  <a:moveTo>
                    <a:pt x="2510242" y="174"/>
                  </a:moveTo>
                  <a:cubicBezTo>
                    <a:pt x="2523902" y="-50"/>
                    <a:pt x="2537562" y="-162"/>
                    <a:pt x="2550551" y="510"/>
                  </a:cubicBezTo>
                  <a:lnTo>
                    <a:pt x="2629490" y="3757"/>
                  </a:lnTo>
                  <a:lnTo>
                    <a:pt x="2708317" y="7229"/>
                  </a:lnTo>
                  <a:cubicBezTo>
                    <a:pt x="2734630" y="8572"/>
                    <a:pt x="2760943" y="12155"/>
                    <a:pt x="2787256" y="14619"/>
                  </a:cubicBezTo>
                  <a:cubicBezTo>
                    <a:pt x="2997536" y="34885"/>
                    <a:pt x="3207144" y="77994"/>
                    <a:pt x="3408467" y="145064"/>
                  </a:cubicBezTo>
                  <a:lnTo>
                    <a:pt x="3557723" y="199593"/>
                  </a:lnTo>
                  <a:cubicBezTo>
                    <a:pt x="3570264" y="203848"/>
                    <a:pt x="3582245" y="209447"/>
                    <a:pt x="3594337" y="214597"/>
                  </a:cubicBezTo>
                  <a:lnTo>
                    <a:pt x="3630616" y="230385"/>
                  </a:lnTo>
                  <a:lnTo>
                    <a:pt x="3703172" y="262073"/>
                  </a:lnTo>
                  <a:cubicBezTo>
                    <a:pt x="3715265" y="267335"/>
                    <a:pt x="3727358" y="272598"/>
                    <a:pt x="3739003" y="278756"/>
                  </a:cubicBezTo>
                  <a:cubicBezTo>
                    <a:pt x="3744937" y="281667"/>
                    <a:pt x="3750984" y="284131"/>
                    <a:pt x="3756806" y="287266"/>
                  </a:cubicBezTo>
                  <a:cubicBezTo>
                    <a:pt x="3762517" y="290513"/>
                    <a:pt x="3768115" y="294208"/>
                    <a:pt x="3773714" y="297567"/>
                  </a:cubicBezTo>
                  <a:lnTo>
                    <a:pt x="3840784" y="339332"/>
                  </a:lnTo>
                  <a:cubicBezTo>
                    <a:pt x="3851869" y="346386"/>
                    <a:pt x="3863290" y="352881"/>
                    <a:pt x="3873927" y="360495"/>
                  </a:cubicBezTo>
                  <a:lnTo>
                    <a:pt x="3906062" y="383001"/>
                  </a:lnTo>
                  <a:lnTo>
                    <a:pt x="3969662" y="428572"/>
                  </a:lnTo>
                  <a:cubicBezTo>
                    <a:pt x="4137281" y="552188"/>
                    <a:pt x="4285417" y="693270"/>
                    <a:pt x="4423029" y="837600"/>
                  </a:cubicBezTo>
                  <a:cubicBezTo>
                    <a:pt x="4440160" y="855739"/>
                    <a:pt x="4457404" y="873766"/>
                    <a:pt x="4474647" y="891569"/>
                  </a:cubicBezTo>
                  <a:lnTo>
                    <a:pt x="4524250" y="946883"/>
                  </a:lnTo>
                  <a:lnTo>
                    <a:pt x="4573965" y="1001748"/>
                  </a:lnTo>
                  <a:cubicBezTo>
                    <a:pt x="4590760" y="1019887"/>
                    <a:pt x="4605988" y="1039146"/>
                    <a:pt x="4622224" y="1057509"/>
                  </a:cubicBezTo>
                  <a:cubicBezTo>
                    <a:pt x="4653911" y="1094907"/>
                    <a:pt x="4686831" y="1131409"/>
                    <a:pt x="4717510" y="1169143"/>
                  </a:cubicBezTo>
                  <a:cubicBezTo>
                    <a:pt x="4733186" y="1187730"/>
                    <a:pt x="4748862" y="1206430"/>
                    <a:pt x="4764986" y="1224681"/>
                  </a:cubicBezTo>
                  <a:cubicBezTo>
                    <a:pt x="4780886" y="1243044"/>
                    <a:pt x="4797233" y="1261071"/>
                    <a:pt x="4813021" y="1279994"/>
                  </a:cubicBezTo>
                  <a:cubicBezTo>
                    <a:pt x="4877292" y="1354230"/>
                    <a:pt x="4941339" y="1428914"/>
                    <a:pt x="5001915" y="1506846"/>
                  </a:cubicBezTo>
                  <a:cubicBezTo>
                    <a:pt x="5062603" y="1584665"/>
                    <a:pt x="5118252" y="1666739"/>
                    <a:pt x="5170542" y="1751165"/>
                  </a:cubicBezTo>
                  <a:cubicBezTo>
                    <a:pt x="5274898" y="1920240"/>
                    <a:pt x="5363579" y="2101295"/>
                    <a:pt x="5428969" y="2293660"/>
                  </a:cubicBezTo>
                  <a:cubicBezTo>
                    <a:pt x="5494136" y="2485801"/>
                    <a:pt x="5533102" y="2690819"/>
                    <a:pt x="5534893" y="2899307"/>
                  </a:cubicBezTo>
                  <a:cubicBezTo>
                    <a:pt x="5536124" y="3003439"/>
                    <a:pt x="5526831" y="3108132"/>
                    <a:pt x="5508804" y="3211144"/>
                  </a:cubicBezTo>
                  <a:cubicBezTo>
                    <a:pt x="5490441" y="3314157"/>
                    <a:pt x="5462336" y="3415490"/>
                    <a:pt x="5426282" y="3513352"/>
                  </a:cubicBezTo>
                  <a:cubicBezTo>
                    <a:pt x="5363355" y="3684890"/>
                    <a:pt x="5302219" y="3856428"/>
                    <a:pt x="5248250" y="4030542"/>
                  </a:cubicBezTo>
                  <a:lnTo>
                    <a:pt x="5208612" y="4161771"/>
                  </a:lnTo>
                  <a:lnTo>
                    <a:pt x="5170318" y="4294680"/>
                  </a:lnTo>
                  <a:lnTo>
                    <a:pt x="5132248" y="4430164"/>
                  </a:lnTo>
                  <a:lnTo>
                    <a:pt x="5112765" y="4498914"/>
                  </a:lnTo>
                  <a:lnTo>
                    <a:pt x="5091715" y="4569119"/>
                  </a:lnTo>
                  <a:cubicBezTo>
                    <a:pt x="5085221" y="4592297"/>
                    <a:pt x="5076823" y="4616482"/>
                    <a:pt x="5068985" y="4640220"/>
                  </a:cubicBezTo>
                  <a:cubicBezTo>
                    <a:pt x="5060699" y="4664182"/>
                    <a:pt x="5053981" y="4687807"/>
                    <a:pt x="5043904" y="4712105"/>
                  </a:cubicBezTo>
                  <a:lnTo>
                    <a:pt x="5015799" y="4784438"/>
                  </a:lnTo>
                  <a:cubicBezTo>
                    <a:pt x="5005274" y="4808511"/>
                    <a:pt x="4993965" y="4832473"/>
                    <a:pt x="4982880" y="4856435"/>
                  </a:cubicBezTo>
                  <a:cubicBezTo>
                    <a:pt x="4936524" y="4951273"/>
                    <a:pt x="4881099" y="5044096"/>
                    <a:pt x="4817276" y="5125275"/>
                  </a:cubicBezTo>
                  <a:cubicBezTo>
                    <a:pt x="4755244" y="5208805"/>
                    <a:pt x="4686943" y="5282817"/>
                    <a:pt x="4618753" y="5355374"/>
                  </a:cubicBezTo>
                  <a:cubicBezTo>
                    <a:pt x="4602069" y="5374073"/>
                    <a:pt x="4584154" y="5391092"/>
                    <a:pt x="4566575" y="5408560"/>
                  </a:cubicBezTo>
                  <a:lnTo>
                    <a:pt x="4513837" y="5461186"/>
                  </a:lnTo>
                  <a:cubicBezTo>
                    <a:pt x="4496593" y="5479101"/>
                    <a:pt x="4477894" y="5495560"/>
                    <a:pt x="4459531" y="5512580"/>
                  </a:cubicBezTo>
                  <a:lnTo>
                    <a:pt x="4404554" y="5563526"/>
                  </a:lnTo>
                  <a:cubicBezTo>
                    <a:pt x="4386527" y="5580770"/>
                    <a:pt x="4366932" y="5596670"/>
                    <a:pt x="4348009" y="5613017"/>
                  </a:cubicBezTo>
                  <a:lnTo>
                    <a:pt x="4290568" y="5661948"/>
                  </a:lnTo>
                  <a:lnTo>
                    <a:pt x="4276124" y="5674153"/>
                  </a:lnTo>
                  <a:lnTo>
                    <a:pt x="4261120" y="5685798"/>
                  </a:lnTo>
                  <a:lnTo>
                    <a:pt x="4231112" y="5708976"/>
                  </a:lnTo>
                  <a:lnTo>
                    <a:pt x="4170984" y="5755443"/>
                  </a:lnTo>
                  <a:cubicBezTo>
                    <a:pt x="4130227" y="5785563"/>
                    <a:pt x="4087790" y="5813892"/>
                    <a:pt x="4046025" y="5843228"/>
                  </a:cubicBezTo>
                  <a:cubicBezTo>
                    <a:pt x="4002917" y="5870437"/>
                    <a:pt x="3959248" y="5897309"/>
                    <a:pt x="3915356" y="5923735"/>
                  </a:cubicBezTo>
                  <a:cubicBezTo>
                    <a:pt x="3737659" y="6026299"/>
                    <a:pt x="3544847" y="6106022"/>
                    <a:pt x="3346323" y="6158872"/>
                  </a:cubicBezTo>
                  <a:cubicBezTo>
                    <a:pt x="3147800" y="6211946"/>
                    <a:pt x="2944462" y="6239714"/>
                    <a:pt x="2743476" y="6247328"/>
                  </a:cubicBezTo>
                  <a:lnTo>
                    <a:pt x="2668120" y="6249344"/>
                  </a:lnTo>
                  <a:lnTo>
                    <a:pt x="2630498" y="6250127"/>
                  </a:lnTo>
                  <a:lnTo>
                    <a:pt x="2592988" y="6249568"/>
                  </a:lnTo>
                  <a:lnTo>
                    <a:pt x="2518080" y="6247777"/>
                  </a:lnTo>
                  <a:cubicBezTo>
                    <a:pt x="2493110" y="6247105"/>
                    <a:pt x="2468365" y="6246881"/>
                    <a:pt x="2442948" y="6244529"/>
                  </a:cubicBezTo>
                  <a:cubicBezTo>
                    <a:pt x="2392337" y="6240722"/>
                    <a:pt x="2341950" y="6237699"/>
                    <a:pt x="2291676" y="6232213"/>
                  </a:cubicBezTo>
                  <a:lnTo>
                    <a:pt x="2141412" y="6212394"/>
                  </a:lnTo>
                  <a:lnTo>
                    <a:pt x="1992715" y="6184961"/>
                  </a:lnTo>
                  <a:cubicBezTo>
                    <a:pt x="1943561" y="6173988"/>
                    <a:pt x="1894630" y="6162231"/>
                    <a:pt x="1845811" y="6151034"/>
                  </a:cubicBezTo>
                  <a:cubicBezTo>
                    <a:pt x="1797215" y="6138829"/>
                    <a:pt x="1749180" y="6123938"/>
                    <a:pt x="1701033" y="6110724"/>
                  </a:cubicBezTo>
                  <a:cubicBezTo>
                    <a:pt x="1676847" y="6104566"/>
                    <a:pt x="1653334" y="6095833"/>
                    <a:pt x="1629484" y="6088219"/>
                  </a:cubicBezTo>
                  <a:lnTo>
                    <a:pt x="1558383" y="6064929"/>
                  </a:lnTo>
                  <a:cubicBezTo>
                    <a:pt x="1369713" y="6000210"/>
                    <a:pt x="1186978" y="5921271"/>
                    <a:pt x="1011968" y="5828896"/>
                  </a:cubicBezTo>
                  <a:cubicBezTo>
                    <a:pt x="837071" y="5736408"/>
                    <a:pt x="668556" y="5631940"/>
                    <a:pt x="511237" y="5512356"/>
                  </a:cubicBezTo>
                  <a:cubicBezTo>
                    <a:pt x="471152" y="5483468"/>
                    <a:pt x="433642" y="5451220"/>
                    <a:pt x="395572" y="5419757"/>
                  </a:cubicBezTo>
                  <a:cubicBezTo>
                    <a:pt x="356831" y="5388965"/>
                    <a:pt x="321112" y="5354926"/>
                    <a:pt x="284722" y="5321559"/>
                  </a:cubicBezTo>
                  <a:lnTo>
                    <a:pt x="257513" y="5296477"/>
                  </a:lnTo>
                  <a:lnTo>
                    <a:pt x="243853" y="5283937"/>
                  </a:lnTo>
                  <a:lnTo>
                    <a:pt x="230752" y="5270836"/>
                  </a:lnTo>
                  <a:lnTo>
                    <a:pt x="178574" y="5218322"/>
                  </a:lnTo>
                  <a:cubicBezTo>
                    <a:pt x="161331" y="5200631"/>
                    <a:pt x="143191" y="5183948"/>
                    <a:pt x="126508" y="5165584"/>
                  </a:cubicBezTo>
                  <a:lnTo>
                    <a:pt x="76345" y="5111167"/>
                  </a:lnTo>
                  <a:cubicBezTo>
                    <a:pt x="59774" y="5092916"/>
                    <a:pt x="42530" y="5075112"/>
                    <a:pt x="26407" y="5056413"/>
                  </a:cubicBezTo>
                  <a:lnTo>
                    <a:pt x="0" y="5024776"/>
                  </a:lnTo>
                  <a:lnTo>
                    <a:pt x="0" y="4492798"/>
                  </a:lnTo>
                  <a:lnTo>
                    <a:pt x="28534" y="4537879"/>
                  </a:lnTo>
                  <a:cubicBezTo>
                    <a:pt x="41299" y="4556130"/>
                    <a:pt x="54175" y="4574382"/>
                    <a:pt x="66604" y="4592745"/>
                  </a:cubicBezTo>
                  <a:lnTo>
                    <a:pt x="104114" y="4647834"/>
                  </a:lnTo>
                  <a:lnTo>
                    <a:pt x="143751" y="4701580"/>
                  </a:lnTo>
                  <a:cubicBezTo>
                    <a:pt x="156964" y="4719495"/>
                    <a:pt x="169728" y="4737746"/>
                    <a:pt x="182717" y="4755773"/>
                  </a:cubicBezTo>
                  <a:lnTo>
                    <a:pt x="223810" y="4808399"/>
                  </a:lnTo>
                  <a:lnTo>
                    <a:pt x="264679" y="4861249"/>
                  </a:lnTo>
                  <a:cubicBezTo>
                    <a:pt x="278563" y="4878717"/>
                    <a:pt x="293455" y="4895288"/>
                    <a:pt x="307788" y="4912420"/>
                  </a:cubicBezTo>
                  <a:lnTo>
                    <a:pt x="351232" y="4963254"/>
                  </a:lnTo>
                  <a:cubicBezTo>
                    <a:pt x="365788" y="4980162"/>
                    <a:pt x="381688" y="4995837"/>
                    <a:pt x="397028" y="5012185"/>
                  </a:cubicBezTo>
                  <a:lnTo>
                    <a:pt x="443496" y="5060444"/>
                  </a:lnTo>
                  <a:lnTo>
                    <a:pt x="455140" y="5072537"/>
                  </a:lnTo>
                  <a:lnTo>
                    <a:pt x="467345" y="5083958"/>
                  </a:lnTo>
                  <a:lnTo>
                    <a:pt x="491755" y="5106912"/>
                  </a:lnTo>
                  <a:lnTo>
                    <a:pt x="540686" y="5152819"/>
                  </a:lnTo>
                  <a:lnTo>
                    <a:pt x="552890" y="5164353"/>
                  </a:lnTo>
                  <a:lnTo>
                    <a:pt x="565655" y="5175214"/>
                  </a:lnTo>
                  <a:lnTo>
                    <a:pt x="591072" y="5197048"/>
                  </a:lnTo>
                  <a:cubicBezTo>
                    <a:pt x="624999" y="5226160"/>
                    <a:pt x="658366" y="5256056"/>
                    <a:pt x="694197" y="5283041"/>
                  </a:cubicBezTo>
                  <a:cubicBezTo>
                    <a:pt x="834272" y="5394675"/>
                    <a:pt x="985207" y="5493881"/>
                    <a:pt x="1146221" y="5573716"/>
                  </a:cubicBezTo>
                  <a:cubicBezTo>
                    <a:pt x="1307122" y="5653774"/>
                    <a:pt x="1476869" y="5715918"/>
                    <a:pt x="1650982" y="5758130"/>
                  </a:cubicBezTo>
                  <a:lnTo>
                    <a:pt x="1716485" y="5772798"/>
                  </a:lnTo>
                  <a:cubicBezTo>
                    <a:pt x="1738431" y="5777390"/>
                    <a:pt x="1759929" y="5783100"/>
                    <a:pt x="1782211" y="5786235"/>
                  </a:cubicBezTo>
                  <a:lnTo>
                    <a:pt x="1848386" y="5796984"/>
                  </a:lnTo>
                  <a:lnTo>
                    <a:pt x="1881417" y="5802359"/>
                  </a:lnTo>
                  <a:cubicBezTo>
                    <a:pt x="1892390" y="5804151"/>
                    <a:pt x="1903363" y="5806054"/>
                    <a:pt x="1914560" y="5807061"/>
                  </a:cubicBezTo>
                  <a:cubicBezTo>
                    <a:pt x="1959012" y="5811765"/>
                    <a:pt x="2003241" y="5817251"/>
                    <a:pt x="2047469" y="5821282"/>
                  </a:cubicBezTo>
                  <a:lnTo>
                    <a:pt x="2180601" y="5828896"/>
                  </a:lnTo>
                  <a:lnTo>
                    <a:pt x="2313622" y="5830463"/>
                  </a:lnTo>
                  <a:cubicBezTo>
                    <a:pt x="2335680" y="5830799"/>
                    <a:pt x="2357962" y="5829008"/>
                    <a:pt x="2380021" y="5828448"/>
                  </a:cubicBezTo>
                  <a:lnTo>
                    <a:pt x="2446195" y="5826433"/>
                  </a:lnTo>
                  <a:cubicBezTo>
                    <a:pt x="2468029" y="5826208"/>
                    <a:pt x="2490647" y="5824193"/>
                    <a:pt x="2513041" y="5822737"/>
                  </a:cubicBezTo>
                  <a:lnTo>
                    <a:pt x="2580111" y="5818258"/>
                  </a:lnTo>
                  <a:lnTo>
                    <a:pt x="2613590" y="5816355"/>
                  </a:lnTo>
                  <a:lnTo>
                    <a:pt x="2646845" y="5813108"/>
                  </a:lnTo>
                  <a:cubicBezTo>
                    <a:pt x="2669016" y="5810869"/>
                    <a:pt x="2691074" y="5808741"/>
                    <a:pt x="2713244" y="5806838"/>
                  </a:cubicBezTo>
                  <a:cubicBezTo>
                    <a:pt x="2889933" y="5789371"/>
                    <a:pt x="3062815" y="5762050"/>
                    <a:pt x="3230882" y="5721292"/>
                  </a:cubicBezTo>
                  <a:cubicBezTo>
                    <a:pt x="3398837" y="5680423"/>
                    <a:pt x="3562426" y="5626902"/>
                    <a:pt x="3720416" y="5556472"/>
                  </a:cubicBezTo>
                  <a:cubicBezTo>
                    <a:pt x="3759381" y="5537997"/>
                    <a:pt x="3798347" y="5518962"/>
                    <a:pt x="3837425" y="5499927"/>
                  </a:cubicBezTo>
                  <a:cubicBezTo>
                    <a:pt x="3875271" y="5478765"/>
                    <a:pt x="3913900" y="5458610"/>
                    <a:pt x="3951634" y="5436552"/>
                  </a:cubicBezTo>
                  <a:lnTo>
                    <a:pt x="4007284" y="5401841"/>
                  </a:lnTo>
                  <a:lnTo>
                    <a:pt x="4035164" y="5384374"/>
                  </a:lnTo>
                  <a:lnTo>
                    <a:pt x="4049049" y="5375640"/>
                  </a:lnTo>
                  <a:lnTo>
                    <a:pt x="4062485" y="5366123"/>
                  </a:lnTo>
                  <a:lnTo>
                    <a:pt x="4116567" y="5328277"/>
                  </a:lnTo>
                  <a:cubicBezTo>
                    <a:pt x="4134594" y="5315624"/>
                    <a:pt x="4152957" y="5303420"/>
                    <a:pt x="4169976" y="5289199"/>
                  </a:cubicBezTo>
                  <a:lnTo>
                    <a:pt x="4222042" y="5247994"/>
                  </a:lnTo>
                  <a:cubicBezTo>
                    <a:pt x="4239398" y="5234222"/>
                    <a:pt x="4256865" y="5220562"/>
                    <a:pt x="4273213" y="5205558"/>
                  </a:cubicBezTo>
                  <a:lnTo>
                    <a:pt x="4323151" y="5161329"/>
                  </a:lnTo>
                  <a:cubicBezTo>
                    <a:pt x="4339611" y="5146437"/>
                    <a:pt x="4356631" y="5131881"/>
                    <a:pt x="4371971" y="5116093"/>
                  </a:cubicBezTo>
                  <a:cubicBezTo>
                    <a:pt x="4435457" y="5054398"/>
                    <a:pt x="4496258" y="4991135"/>
                    <a:pt x="4546868" y="4924400"/>
                  </a:cubicBezTo>
                  <a:cubicBezTo>
                    <a:pt x="4600054" y="4858450"/>
                    <a:pt x="4640699" y="4788916"/>
                    <a:pt x="4675634" y="4715352"/>
                  </a:cubicBezTo>
                  <a:lnTo>
                    <a:pt x="4700155" y="4659255"/>
                  </a:lnTo>
                  <a:lnTo>
                    <a:pt x="4721206" y="4600135"/>
                  </a:lnTo>
                  <a:cubicBezTo>
                    <a:pt x="4728707" y="4580988"/>
                    <a:pt x="4733970" y="4559266"/>
                    <a:pt x="4740465" y="4538887"/>
                  </a:cubicBezTo>
                  <a:cubicBezTo>
                    <a:pt x="4746623" y="4518061"/>
                    <a:pt x="4753005" y="4497906"/>
                    <a:pt x="4758492" y="4475848"/>
                  </a:cubicBezTo>
                  <a:cubicBezTo>
                    <a:pt x="4803168" y="4303637"/>
                    <a:pt x="4840902" y="4115080"/>
                    <a:pt x="4891288" y="3930329"/>
                  </a:cubicBezTo>
                  <a:cubicBezTo>
                    <a:pt x="4940891" y="3744906"/>
                    <a:pt x="5000235" y="3562059"/>
                    <a:pt x="5066298" y="3382235"/>
                  </a:cubicBezTo>
                  <a:cubicBezTo>
                    <a:pt x="5124186" y="3226932"/>
                    <a:pt x="5154530" y="3064015"/>
                    <a:pt x="5156994" y="2898635"/>
                  </a:cubicBezTo>
                  <a:cubicBezTo>
                    <a:pt x="5159681" y="2733255"/>
                    <a:pt x="5132920" y="2565636"/>
                    <a:pt x="5083317" y="2402047"/>
                  </a:cubicBezTo>
                  <a:cubicBezTo>
                    <a:pt x="5033938" y="2238123"/>
                    <a:pt x="4960150" y="2079013"/>
                    <a:pt x="4871022" y="1926958"/>
                  </a:cubicBezTo>
                  <a:cubicBezTo>
                    <a:pt x="4826570" y="1850818"/>
                    <a:pt x="4777415" y="1776918"/>
                    <a:pt x="4727028" y="1703577"/>
                  </a:cubicBezTo>
                  <a:cubicBezTo>
                    <a:pt x="4676418" y="1630349"/>
                    <a:pt x="4622784" y="1558464"/>
                    <a:pt x="4563776" y="1490834"/>
                  </a:cubicBezTo>
                  <a:cubicBezTo>
                    <a:pt x="4503647" y="1423764"/>
                    <a:pt x="4439041" y="1359157"/>
                    <a:pt x="4370291" y="1300596"/>
                  </a:cubicBezTo>
                  <a:cubicBezTo>
                    <a:pt x="4336812" y="1270141"/>
                    <a:pt x="4301541" y="1242148"/>
                    <a:pt x="4266046" y="1214491"/>
                  </a:cubicBezTo>
                  <a:cubicBezTo>
                    <a:pt x="4248355" y="1200607"/>
                    <a:pt x="4230776" y="1186611"/>
                    <a:pt x="4212973" y="1173062"/>
                  </a:cubicBezTo>
                  <a:cubicBezTo>
                    <a:pt x="4194722" y="1160074"/>
                    <a:pt x="4176359" y="1147197"/>
                    <a:pt x="4157995" y="1134545"/>
                  </a:cubicBezTo>
                  <a:cubicBezTo>
                    <a:pt x="4011426" y="1031980"/>
                    <a:pt x="3855004" y="948562"/>
                    <a:pt x="3697126" y="881044"/>
                  </a:cubicBezTo>
                  <a:lnTo>
                    <a:pt x="3637670" y="856747"/>
                  </a:lnTo>
                  <a:lnTo>
                    <a:pt x="3608222" y="844318"/>
                  </a:lnTo>
                  <a:cubicBezTo>
                    <a:pt x="3598480" y="840063"/>
                    <a:pt x="3588179" y="837040"/>
                    <a:pt x="3578214" y="833457"/>
                  </a:cubicBezTo>
                  <a:lnTo>
                    <a:pt x="3518309" y="812294"/>
                  </a:lnTo>
                  <a:cubicBezTo>
                    <a:pt x="3513383" y="810503"/>
                    <a:pt x="3508344" y="808823"/>
                    <a:pt x="3503417" y="806920"/>
                  </a:cubicBezTo>
                  <a:cubicBezTo>
                    <a:pt x="3498603" y="804792"/>
                    <a:pt x="3494236" y="801993"/>
                    <a:pt x="3489533" y="799642"/>
                  </a:cubicBezTo>
                  <a:cubicBezTo>
                    <a:pt x="3480240" y="794827"/>
                    <a:pt x="3470498" y="791020"/>
                    <a:pt x="3460869" y="787101"/>
                  </a:cubicBezTo>
                  <a:lnTo>
                    <a:pt x="3402980" y="763475"/>
                  </a:lnTo>
                  <a:lnTo>
                    <a:pt x="3374092" y="751606"/>
                  </a:lnTo>
                  <a:cubicBezTo>
                    <a:pt x="3364462" y="747688"/>
                    <a:pt x="3354945" y="743433"/>
                    <a:pt x="3344980" y="740409"/>
                  </a:cubicBezTo>
                  <a:lnTo>
                    <a:pt x="3226627" y="700772"/>
                  </a:lnTo>
                  <a:cubicBezTo>
                    <a:pt x="3067405" y="652849"/>
                    <a:pt x="2902697" y="625192"/>
                    <a:pt x="2735750" y="614667"/>
                  </a:cubicBezTo>
                  <a:cubicBezTo>
                    <a:pt x="2714811" y="613435"/>
                    <a:pt x="2694209" y="610860"/>
                    <a:pt x="2673158" y="610412"/>
                  </a:cubicBezTo>
                  <a:lnTo>
                    <a:pt x="2610119" y="609628"/>
                  </a:lnTo>
                  <a:lnTo>
                    <a:pt x="2547080" y="608620"/>
                  </a:lnTo>
                  <a:cubicBezTo>
                    <a:pt x="2536443" y="608173"/>
                    <a:pt x="2526365" y="608397"/>
                    <a:pt x="2516400" y="608844"/>
                  </a:cubicBezTo>
                  <a:lnTo>
                    <a:pt x="2486280" y="609740"/>
                  </a:lnTo>
                  <a:cubicBezTo>
                    <a:pt x="2466125" y="609852"/>
                    <a:pt x="2446307" y="611868"/>
                    <a:pt x="2426376" y="613099"/>
                  </a:cubicBezTo>
                  <a:cubicBezTo>
                    <a:pt x="2406333" y="613995"/>
                    <a:pt x="2386627" y="616458"/>
                    <a:pt x="2366920" y="618474"/>
                  </a:cubicBezTo>
                  <a:cubicBezTo>
                    <a:pt x="2357066" y="619482"/>
                    <a:pt x="2347101" y="620153"/>
                    <a:pt x="2337248" y="621497"/>
                  </a:cubicBezTo>
                  <a:lnTo>
                    <a:pt x="2307800" y="625528"/>
                  </a:lnTo>
                  <a:lnTo>
                    <a:pt x="2278351" y="629559"/>
                  </a:lnTo>
                  <a:lnTo>
                    <a:pt x="2249127" y="634710"/>
                  </a:lnTo>
                  <a:cubicBezTo>
                    <a:pt x="2093377" y="661918"/>
                    <a:pt x="1942329" y="710849"/>
                    <a:pt x="1796096" y="781726"/>
                  </a:cubicBezTo>
                  <a:cubicBezTo>
                    <a:pt x="1649751" y="852268"/>
                    <a:pt x="1508892" y="944307"/>
                    <a:pt x="1370833" y="1048663"/>
                  </a:cubicBezTo>
                  <a:cubicBezTo>
                    <a:pt x="1232774" y="1153244"/>
                    <a:pt x="1097290" y="1269917"/>
                    <a:pt x="959790" y="1390844"/>
                  </a:cubicBezTo>
                  <a:lnTo>
                    <a:pt x="749062" y="1577611"/>
                  </a:lnTo>
                  <a:cubicBezTo>
                    <a:pt x="674602" y="1642329"/>
                    <a:pt x="599806" y="1704137"/>
                    <a:pt x="524786" y="1763145"/>
                  </a:cubicBezTo>
                  <a:cubicBezTo>
                    <a:pt x="374858" y="1881498"/>
                    <a:pt x="223810" y="1987422"/>
                    <a:pt x="84071" y="2098496"/>
                  </a:cubicBezTo>
                  <a:lnTo>
                    <a:pt x="0" y="2168094"/>
                  </a:lnTo>
                  <a:lnTo>
                    <a:pt x="0" y="1576676"/>
                  </a:lnTo>
                  <a:lnTo>
                    <a:pt x="174655" y="1387597"/>
                  </a:lnTo>
                  <a:cubicBezTo>
                    <a:pt x="238926" y="1320079"/>
                    <a:pt x="302749" y="1254577"/>
                    <a:pt x="363661" y="1188626"/>
                  </a:cubicBezTo>
                  <a:lnTo>
                    <a:pt x="458052" y="1086397"/>
                  </a:lnTo>
                  <a:cubicBezTo>
                    <a:pt x="490635" y="1051351"/>
                    <a:pt x="523666" y="1016416"/>
                    <a:pt x="557257" y="981593"/>
                  </a:cubicBezTo>
                  <a:cubicBezTo>
                    <a:pt x="691510" y="842414"/>
                    <a:pt x="835055" y="705699"/>
                    <a:pt x="994165" y="578389"/>
                  </a:cubicBezTo>
                  <a:cubicBezTo>
                    <a:pt x="1152939" y="451190"/>
                    <a:pt x="1328060" y="333398"/>
                    <a:pt x="1520873" y="237215"/>
                  </a:cubicBezTo>
                  <a:cubicBezTo>
                    <a:pt x="1713238" y="141033"/>
                    <a:pt x="1924302" y="68028"/>
                    <a:pt x="2141748" y="31190"/>
                  </a:cubicBezTo>
                  <a:lnTo>
                    <a:pt x="2182505" y="24360"/>
                  </a:lnTo>
                  <a:cubicBezTo>
                    <a:pt x="2196165" y="22344"/>
                    <a:pt x="2209826" y="20665"/>
                    <a:pt x="2223374" y="18873"/>
                  </a:cubicBezTo>
                  <a:lnTo>
                    <a:pt x="2264355" y="13611"/>
                  </a:lnTo>
                  <a:cubicBezTo>
                    <a:pt x="2278015" y="11931"/>
                    <a:pt x="2291676" y="10924"/>
                    <a:pt x="2305336" y="9580"/>
                  </a:cubicBezTo>
                  <a:cubicBezTo>
                    <a:pt x="2332657" y="7229"/>
                    <a:pt x="2360090" y="4653"/>
                    <a:pt x="2387410" y="3645"/>
                  </a:cubicBezTo>
                  <a:cubicBezTo>
                    <a:pt x="2414731" y="2414"/>
                    <a:pt x="2442164" y="510"/>
                    <a:pt x="2469373" y="622"/>
                  </a:cubicBezTo>
                  <a:close/>
                </a:path>
              </a:pathLst>
            </a:custGeom>
            <a:gradFill>
              <a:gsLst>
                <a:gs pos="37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7C4629D-4AB7-48D4-A61B-1AE1837A78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646908" cy="6130481"/>
            </a:xfrm>
            <a:custGeom>
              <a:avLst/>
              <a:gdLst>
                <a:gd name="connsiteX0" fmla="*/ 2616837 w 5646908"/>
                <a:gd name="connsiteY0" fmla="*/ 0 h 6130481"/>
                <a:gd name="connsiteX1" fmla="*/ 4918721 w 5646908"/>
                <a:gd name="connsiteY1" fmla="*/ 1134258 h 6130481"/>
                <a:gd name="connsiteX2" fmla="*/ 5539036 w 5646908"/>
                <a:gd name="connsiteY2" fmla="*/ 3362353 h 6130481"/>
                <a:gd name="connsiteX3" fmla="*/ 4712024 w 5646908"/>
                <a:gd name="connsiteY3" fmla="*/ 5293280 h 6130481"/>
                <a:gd name="connsiteX4" fmla="*/ 2547864 w 5646908"/>
                <a:gd name="connsiteY4" fmla="*/ 6130481 h 6130481"/>
                <a:gd name="connsiteX5" fmla="*/ 263223 w 5646908"/>
                <a:gd name="connsiteY5" fmla="*/ 5212325 h 6130481"/>
                <a:gd name="connsiteX6" fmla="*/ 49974 w 5646908"/>
                <a:gd name="connsiteY6" fmla="*/ 4985345 h 6130481"/>
                <a:gd name="connsiteX7" fmla="*/ 0 w 5646908"/>
                <a:gd name="connsiteY7" fmla="*/ 4920618 h 6130481"/>
                <a:gd name="connsiteX8" fmla="*/ 0 w 5646908"/>
                <a:gd name="connsiteY8" fmla="*/ 3760303 h 6130481"/>
                <a:gd name="connsiteX9" fmla="*/ 80488 w 5646908"/>
                <a:gd name="connsiteY9" fmla="*/ 3974159 h 6130481"/>
                <a:gd name="connsiteX10" fmla="*/ 664748 w 5646908"/>
                <a:gd name="connsiteY10" fmla="*/ 4813600 h 6130481"/>
                <a:gd name="connsiteX11" fmla="*/ 2548087 w 5646908"/>
                <a:gd name="connsiteY11" fmla="*/ 5570406 h 6130481"/>
                <a:gd name="connsiteX12" fmla="*/ 3536561 w 5646908"/>
                <a:gd name="connsiteY12" fmla="*/ 5407153 h 6130481"/>
                <a:gd name="connsiteX13" fmla="*/ 4308035 w 5646908"/>
                <a:gd name="connsiteY13" fmla="*/ 4897241 h 6130481"/>
                <a:gd name="connsiteX14" fmla="*/ 4569038 w 5646908"/>
                <a:gd name="connsiteY14" fmla="*/ 4564802 h 6130481"/>
                <a:gd name="connsiteX15" fmla="*/ 4699147 w 5646908"/>
                <a:gd name="connsiteY15" fmla="*/ 4149952 h 6130481"/>
                <a:gd name="connsiteX16" fmla="*/ 5003034 w 5646908"/>
                <a:gd name="connsiteY16" fmla="*/ 3168421 h 6130481"/>
                <a:gd name="connsiteX17" fmla="*/ 4994189 w 5646908"/>
                <a:gd name="connsiteY17" fmla="*/ 2321590 h 6130481"/>
                <a:gd name="connsiteX18" fmla="*/ 4487860 w 5646908"/>
                <a:gd name="connsiteY18" fmla="*/ 1501856 h 6130481"/>
                <a:gd name="connsiteX19" fmla="*/ 3640469 w 5646908"/>
                <a:gd name="connsiteY19" fmla="*/ 808425 h 6130481"/>
                <a:gd name="connsiteX20" fmla="*/ 2616837 w 5646908"/>
                <a:gd name="connsiteY20" fmla="*/ 559851 h 6130481"/>
                <a:gd name="connsiteX21" fmla="*/ 1762952 w 5646908"/>
                <a:gd name="connsiteY21" fmla="*/ 812008 h 6130481"/>
                <a:gd name="connsiteX22" fmla="*/ 939635 w 5646908"/>
                <a:gd name="connsiteY22" fmla="*/ 1502976 h 6130481"/>
                <a:gd name="connsiteX23" fmla="*/ 585250 w 5646908"/>
                <a:gd name="connsiteY23" fmla="*/ 1831049 h 6130481"/>
                <a:gd name="connsiteX24" fmla="*/ 40403 w 5646908"/>
                <a:gd name="connsiteY24" fmla="*/ 2389556 h 6130481"/>
                <a:gd name="connsiteX25" fmla="*/ 0 w 5646908"/>
                <a:gd name="connsiteY25" fmla="*/ 2456747 h 6130481"/>
                <a:gd name="connsiteX26" fmla="*/ 0 w 5646908"/>
                <a:gd name="connsiteY26" fmla="*/ 1601114 h 6130481"/>
                <a:gd name="connsiteX27" fmla="*/ 93200 w 5646908"/>
                <a:gd name="connsiteY27" fmla="*/ 1513741 h 6130481"/>
                <a:gd name="connsiteX28" fmla="*/ 535423 w 5646908"/>
                <a:gd name="connsiteY28" fmla="*/ 1107273 h 6130481"/>
                <a:gd name="connsiteX29" fmla="*/ 2616837 w 5646908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646908" h="6130481">
                  <a:moveTo>
                    <a:pt x="2616837" y="0"/>
                  </a:moveTo>
                  <a:cubicBezTo>
                    <a:pt x="3596241" y="0"/>
                    <a:pt x="4322479" y="463445"/>
                    <a:pt x="4918721" y="1134258"/>
                  </a:cubicBezTo>
                  <a:cubicBezTo>
                    <a:pt x="5416317" y="1694109"/>
                    <a:pt x="5857703" y="2516643"/>
                    <a:pt x="5539036" y="3362353"/>
                  </a:cubicBezTo>
                  <a:cubicBezTo>
                    <a:pt x="5111758" y="4496612"/>
                    <a:pt x="5300763" y="4716633"/>
                    <a:pt x="4712024" y="5293280"/>
                  </a:cubicBezTo>
                  <a:cubicBezTo>
                    <a:pt x="4123284" y="5869926"/>
                    <a:pt x="3446201" y="6130481"/>
                    <a:pt x="2547864" y="6130481"/>
                  </a:cubicBezTo>
                  <a:cubicBezTo>
                    <a:pt x="1657476" y="6130481"/>
                    <a:pt x="850619" y="5780127"/>
                    <a:pt x="263223" y="5212325"/>
                  </a:cubicBezTo>
                  <a:cubicBezTo>
                    <a:pt x="188497" y="5140091"/>
                    <a:pt x="117321" y="5064339"/>
                    <a:pt x="49974" y="4985345"/>
                  </a:cubicBezTo>
                  <a:lnTo>
                    <a:pt x="0" y="4920618"/>
                  </a:lnTo>
                  <a:lnTo>
                    <a:pt x="0" y="3760303"/>
                  </a:lnTo>
                  <a:lnTo>
                    <a:pt x="80488" y="3974159"/>
                  </a:lnTo>
                  <a:cubicBezTo>
                    <a:pt x="217875" y="4289243"/>
                    <a:pt x="414383" y="4571632"/>
                    <a:pt x="664748" y="4813600"/>
                  </a:cubicBezTo>
                  <a:cubicBezTo>
                    <a:pt x="1169734" y="5301566"/>
                    <a:pt x="1838644" y="5570406"/>
                    <a:pt x="2548087" y="5570406"/>
                  </a:cubicBezTo>
                  <a:cubicBezTo>
                    <a:pt x="2928786" y="5570406"/>
                    <a:pt x="3252156" y="5516996"/>
                    <a:pt x="3536561" y="5407153"/>
                  </a:cubicBezTo>
                  <a:cubicBezTo>
                    <a:pt x="3815366" y="5299438"/>
                    <a:pt x="4067747" y="5132603"/>
                    <a:pt x="4308035" y="4897241"/>
                  </a:cubicBezTo>
                  <a:cubicBezTo>
                    <a:pt x="4475095" y="4733653"/>
                    <a:pt x="4533767" y="4637358"/>
                    <a:pt x="4569038" y="4564802"/>
                  </a:cubicBezTo>
                  <a:cubicBezTo>
                    <a:pt x="4619313" y="4461453"/>
                    <a:pt x="4652792" y="4330784"/>
                    <a:pt x="4699147" y="4149952"/>
                  </a:cubicBezTo>
                  <a:cubicBezTo>
                    <a:pt x="4758491" y="3918846"/>
                    <a:pt x="4839558" y="3602194"/>
                    <a:pt x="5003034" y="3168421"/>
                  </a:cubicBezTo>
                  <a:cubicBezTo>
                    <a:pt x="5103024" y="2902940"/>
                    <a:pt x="5100112" y="2626037"/>
                    <a:pt x="4994189" y="2321590"/>
                  </a:cubicBezTo>
                  <a:cubicBezTo>
                    <a:pt x="4900470" y="2052526"/>
                    <a:pt x="4725460" y="1769129"/>
                    <a:pt x="4487860" y="1501856"/>
                  </a:cubicBezTo>
                  <a:cubicBezTo>
                    <a:pt x="4210285" y="1189683"/>
                    <a:pt x="3933047" y="962832"/>
                    <a:pt x="3640469" y="808425"/>
                  </a:cubicBezTo>
                  <a:cubicBezTo>
                    <a:pt x="3323369" y="641141"/>
                    <a:pt x="2988578" y="559851"/>
                    <a:pt x="2616837" y="559851"/>
                  </a:cubicBezTo>
                  <a:cubicBezTo>
                    <a:pt x="2315413" y="559851"/>
                    <a:pt x="2044110" y="640134"/>
                    <a:pt x="1762952" y="812008"/>
                  </a:cubicBezTo>
                  <a:cubicBezTo>
                    <a:pt x="1472838" y="989593"/>
                    <a:pt x="1197167" y="1250707"/>
                    <a:pt x="939635" y="1502976"/>
                  </a:cubicBezTo>
                  <a:cubicBezTo>
                    <a:pt x="819379" y="1620769"/>
                    <a:pt x="700355" y="1727700"/>
                    <a:pt x="585250" y="1831049"/>
                  </a:cubicBezTo>
                  <a:cubicBezTo>
                    <a:pt x="362317" y="2031140"/>
                    <a:pt x="169840" y="2204022"/>
                    <a:pt x="40403" y="2389556"/>
                  </a:cubicBezTo>
                  <a:lnTo>
                    <a:pt x="0" y="2456747"/>
                  </a:lnTo>
                  <a:lnTo>
                    <a:pt x="0" y="1601114"/>
                  </a:lnTo>
                  <a:lnTo>
                    <a:pt x="93200" y="1513741"/>
                  </a:lnTo>
                  <a:cubicBezTo>
                    <a:pt x="237107" y="1383294"/>
                    <a:pt x="388238" y="1251435"/>
                    <a:pt x="535423" y="1107273"/>
                  </a:cubicBezTo>
                  <a:cubicBezTo>
                    <a:pt x="1124050" y="530627"/>
                    <a:pt x="1718500" y="0"/>
                    <a:pt x="2616837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54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1E30050-9FC4-4CC7-8C0B-BF5EFD106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517522" cy="6130481"/>
            </a:xfrm>
            <a:custGeom>
              <a:avLst/>
              <a:gdLst>
                <a:gd name="connsiteX0" fmla="*/ 2549095 w 5517522"/>
                <a:gd name="connsiteY0" fmla="*/ 0 h 6130481"/>
                <a:gd name="connsiteX1" fmla="*/ 4804175 w 5517522"/>
                <a:gd name="connsiteY1" fmla="*/ 1134258 h 6130481"/>
                <a:gd name="connsiteX2" fmla="*/ 5411838 w 5517522"/>
                <a:gd name="connsiteY2" fmla="*/ 3362353 h 6130481"/>
                <a:gd name="connsiteX3" fmla="*/ 4601621 w 5517522"/>
                <a:gd name="connsiteY3" fmla="*/ 5293280 h 6130481"/>
                <a:gd name="connsiteX4" fmla="*/ 2481577 w 5517522"/>
                <a:gd name="connsiteY4" fmla="*/ 6130481 h 6130481"/>
                <a:gd name="connsiteX5" fmla="*/ 243517 w 5517522"/>
                <a:gd name="connsiteY5" fmla="*/ 5212325 h 6130481"/>
                <a:gd name="connsiteX6" fmla="*/ 34587 w 5517522"/>
                <a:gd name="connsiteY6" fmla="*/ 4985345 h 6130481"/>
                <a:gd name="connsiteX7" fmla="*/ 0 w 5517522"/>
                <a:gd name="connsiteY7" fmla="*/ 4939620 h 6130481"/>
                <a:gd name="connsiteX8" fmla="*/ 0 w 5517522"/>
                <a:gd name="connsiteY8" fmla="*/ 3335329 h 6130481"/>
                <a:gd name="connsiteX9" fmla="*/ 17141 w 5517522"/>
                <a:gd name="connsiteY9" fmla="*/ 3448738 h 6130481"/>
                <a:gd name="connsiteX10" fmla="*/ 167489 w 5517522"/>
                <a:gd name="connsiteY10" fmla="*/ 3930490 h 6130481"/>
                <a:gd name="connsiteX11" fmla="*/ 715471 w 5517522"/>
                <a:gd name="connsiteY11" fmla="*/ 4734212 h 6130481"/>
                <a:gd name="connsiteX12" fmla="*/ 2481689 w 5517522"/>
                <a:gd name="connsiteY12" fmla="*/ 5458772 h 6130481"/>
                <a:gd name="connsiteX13" fmla="*/ 4126644 w 5517522"/>
                <a:gd name="connsiteY13" fmla="*/ 4818302 h 6130481"/>
                <a:gd name="connsiteX14" fmla="*/ 4360437 w 5517522"/>
                <a:gd name="connsiteY14" fmla="*/ 4516766 h 6130481"/>
                <a:gd name="connsiteX15" fmla="*/ 4480357 w 5517522"/>
                <a:gd name="connsiteY15" fmla="*/ 4122855 h 6130481"/>
                <a:gd name="connsiteX16" fmla="*/ 4781557 w 5517522"/>
                <a:gd name="connsiteY16" fmla="*/ 3129791 h 6130481"/>
                <a:gd name="connsiteX17" fmla="*/ 4771928 w 5517522"/>
                <a:gd name="connsiteY17" fmla="*/ 2357869 h 6130481"/>
                <a:gd name="connsiteX18" fmla="*/ 4297510 w 5517522"/>
                <a:gd name="connsiteY18" fmla="*/ 1575533 h 6130481"/>
                <a:gd name="connsiteX19" fmla="*/ 3498715 w 5517522"/>
                <a:gd name="connsiteY19" fmla="*/ 907071 h 6130481"/>
                <a:gd name="connsiteX20" fmla="*/ 2549095 w 5517522"/>
                <a:gd name="connsiteY20" fmla="*/ 671821 h 6130481"/>
                <a:gd name="connsiteX21" fmla="*/ 985319 w 5517522"/>
                <a:gd name="connsiteY21" fmla="*/ 1582475 h 6130481"/>
                <a:gd name="connsiteX22" fmla="*/ 634628 w 5517522"/>
                <a:gd name="connsiteY22" fmla="*/ 1913907 h 6130481"/>
                <a:gd name="connsiteX23" fmla="*/ 117662 w 5517522"/>
                <a:gd name="connsiteY23" fmla="*/ 2453044 h 6130481"/>
                <a:gd name="connsiteX24" fmla="*/ 2515 w 5517522"/>
                <a:gd name="connsiteY24" fmla="*/ 2685494 h 6130481"/>
                <a:gd name="connsiteX25" fmla="*/ 0 w 5517522"/>
                <a:gd name="connsiteY25" fmla="*/ 2696965 h 6130481"/>
                <a:gd name="connsiteX26" fmla="*/ 0 w 5517522"/>
                <a:gd name="connsiteY26" fmla="*/ 1587383 h 6130481"/>
                <a:gd name="connsiteX27" fmla="*/ 76951 w 5517522"/>
                <a:gd name="connsiteY27" fmla="*/ 1513741 h 6130481"/>
                <a:gd name="connsiteX28" fmla="*/ 510118 w 5517522"/>
                <a:gd name="connsiteY28" fmla="*/ 1107273 h 6130481"/>
                <a:gd name="connsiteX29" fmla="*/ 2549095 w 5517522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522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4011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335329"/>
                  </a:lnTo>
                  <a:lnTo>
                    <a:pt x="17141" y="3448738"/>
                  </a:lnTo>
                  <a:cubicBezTo>
                    <a:pt x="50676" y="3613558"/>
                    <a:pt x="100867" y="3774516"/>
                    <a:pt x="167489" y="3930490"/>
                  </a:cubicBezTo>
                  <a:cubicBezTo>
                    <a:pt x="296255" y="4232138"/>
                    <a:pt x="480670" y="4502546"/>
                    <a:pt x="715471" y="4734212"/>
                  </a:cubicBezTo>
                  <a:cubicBezTo>
                    <a:pt x="1188993" y="5201464"/>
                    <a:pt x="1816250" y="5458772"/>
                    <a:pt x="2481689" y="5458772"/>
                  </a:cubicBezTo>
                  <a:cubicBezTo>
                    <a:pt x="3185758" y="5458772"/>
                    <a:pt x="3677755" y="5267191"/>
                    <a:pt x="4126644" y="4818302"/>
                  </a:cubicBezTo>
                  <a:cubicBezTo>
                    <a:pt x="4278363" y="4666583"/>
                    <a:pt x="4329982" y="4580701"/>
                    <a:pt x="4360437" y="4516766"/>
                  </a:cubicBezTo>
                  <a:cubicBezTo>
                    <a:pt x="4404890" y="4423495"/>
                    <a:pt x="4436577" y="4297417"/>
                    <a:pt x="4480357" y="4122855"/>
                  </a:cubicBezTo>
                  <a:cubicBezTo>
                    <a:pt x="4539030" y="3889285"/>
                    <a:pt x="4619425" y="3569275"/>
                    <a:pt x="4781557" y="3129791"/>
                  </a:cubicBezTo>
                  <a:cubicBezTo>
                    <a:pt x="4870238" y="2889503"/>
                    <a:pt x="4867103" y="2637010"/>
                    <a:pt x="4771928" y="2357869"/>
                  </a:cubicBezTo>
                  <a:cubicBezTo>
                    <a:pt x="4684815" y="2102465"/>
                    <a:pt x="4520779" y="1831945"/>
                    <a:pt x="4297510" y="1575533"/>
                  </a:cubicBezTo>
                  <a:cubicBezTo>
                    <a:pt x="4034492" y="1273549"/>
                    <a:pt x="3773266" y="1054983"/>
                    <a:pt x="3498715" y="907071"/>
                  </a:cubicBezTo>
                  <a:cubicBezTo>
                    <a:pt x="3204905" y="748745"/>
                    <a:pt x="2894187" y="671821"/>
                    <a:pt x="2549095" y="671821"/>
                  </a:cubicBezTo>
                  <a:cubicBezTo>
                    <a:pt x="1942553" y="671821"/>
                    <a:pt x="1518298" y="1049273"/>
                    <a:pt x="985319" y="1582475"/>
                  </a:cubicBezTo>
                  <a:cubicBezTo>
                    <a:pt x="865735" y="1702059"/>
                    <a:pt x="748278" y="1809774"/>
                    <a:pt x="634628" y="1913907"/>
                  </a:cubicBezTo>
                  <a:cubicBezTo>
                    <a:pt x="421325" y="2109407"/>
                    <a:pt x="237134" y="2278146"/>
                    <a:pt x="117662" y="2453044"/>
                  </a:cubicBezTo>
                  <a:cubicBezTo>
                    <a:pt x="64756" y="2530415"/>
                    <a:pt x="27022" y="2605799"/>
                    <a:pt x="2515" y="2685494"/>
                  </a:cubicBezTo>
                  <a:lnTo>
                    <a:pt x="0" y="2696965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7E03733-50FD-49A6-B226-40F6A0AD45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76241"/>
              <a:ext cx="5517475" cy="6130481"/>
            </a:xfrm>
            <a:custGeom>
              <a:avLst/>
              <a:gdLst>
                <a:gd name="connsiteX0" fmla="*/ 2549095 w 5517475"/>
                <a:gd name="connsiteY0" fmla="*/ 0 h 6130481"/>
                <a:gd name="connsiteX1" fmla="*/ 4804175 w 5517475"/>
                <a:gd name="connsiteY1" fmla="*/ 1134258 h 6130481"/>
                <a:gd name="connsiteX2" fmla="*/ 5411838 w 5517475"/>
                <a:gd name="connsiteY2" fmla="*/ 3362353 h 6130481"/>
                <a:gd name="connsiteX3" fmla="*/ 4601621 w 5517475"/>
                <a:gd name="connsiteY3" fmla="*/ 5293280 h 6130481"/>
                <a:gd name="connsiteX4" fmla="*/ 2481577 w 5517475"/>
                <a:gd name="connsiteY4" fmla="*/ 6130481 h 6130481"/>
                <a:gd name="connsiteX5" fmla="*/ 243517 w 5517475"/>
                <a:gd name="connsiteY5" fmla="*/ 5212325 h 6130481"/>
                <a:gd name="connsiteX6" fmla="*/ 34587 w 5517475"/>
                <a:gd name="connsiteY6" fmla="*/ 4985345 h 6130481"/>
                <a:gd name="connsiteX7" fmla="*/ 0 w 5517475"/>
                <a:gd name="connsiteY7" fmla="*/ 4939620 h 6130481"/>
                <a:gd name="connsiteX8" fmla="*/ 0 w 5517475"/>
                <a:gd name="connsiteY8" fmla="*/ 3799573 h 6130481"/>
                <a:gd name="connsiteX9" fmla="*/ 64364 w 5517475"/>
                <a:gd name="connsiteY9" fmla="*/ 3974159 h 6130481"/>
                <a:gd name="connsiteX10" fmla="*/ 636644 w 5517475"/>
                <a:gd name="connsiteY10" fmla="*/ 4813600 h 6130481"/>
                <a:gd name="connsiteX11" fmla="*/ 2481577 w 5517475"/>
                <a:gd name="connsiteY11" fmla="*/ 5570406 h 6130481"/>
                <a:gd name="connsiteX12" fmla="*/ 3449896 w 5517475"/>
                <a:gd name="connsiteY12" fmla="*/ 5407153 h 6130481"/>
                <a:gd name="connsiteX13" fmla="*/ 4205695 w 5517475"/>
                <a:gd name="connsiteY13" fmla="*/ 4897241 h 6130481"/>
                <a:gd name="connsiteX14" fmla="*/ 4461434 w 5517475"/>
                <a:gd name="connsiteY14" fmla="*/ 4564802 h 6130481"/>
                <a:gd name="connsiteX15" fmla="*/ 4588969 w 5517475"/>
                <a:gd name="connsiteY15" fmla="*/ 4149952 h 6130481"/>
                <a:gd name="connsiteX16" fmla="*/ 4886585 w 5517475"/>
                <a:gd name="connsiteY16" fmla="*/ 3168421 h 6130481"/>
                <a:gd name="connsiteX17" fmla="*/ 4877964 w 5517475"/>
                <a:gd name="connsiteY17" fmla="*/ 2321590 h 6130481"/>
                <a:gd name="connsiteX18" fmla="*/ 4382048 w 5517475"/>
                <a:gd name="connsiteY18" fmla="*/ 1501856 h 6130481"/>
                <a:gd name="connsiteX19" fmla="*/ 3551900 w 5517475"/>
                <a:gd name="connsiteY19" fmla="*/ 808425 h 6130481"/>
                <a:gd name="connsiteX20" fmla="*/ 2549095 w 5517475"/>
                <a:gd name="connsiteY20" fmla="*/ 559851 h 6130481"/>
                <a:gd name="connsiteX21" fmla="*/ 1712566 w 5517475"/>
                <a:gd name="connsiteY21" fmla="*/ 812008 h 6130481"/>
                <a:gd name="connsiteX22" fmla="*/ 906044 w 5517475"/>
                <a:gd name="connsiteY22" fmla="*/ 1502976 h 6130481"/>
                <a:gd name="connsiteX23" fmla="*/ 558825 w 5517475"/>
                <a:gd name="connsiteY23" fmla="*/ 1831049 h 6130481"/>
                <a:gd name="connsiteX24" fmla="*/ 25063 w 5517475"/>
                <a:gd name="connsiteY24" fmla="*/ 2389556 h 6130481"/>
                <a:gd name="connsiteX25" fmla="*/ 0 w 5517475"/>
                <a:gd name="connsiteY25" fmla="*/ 2432109 h 6130481"/>
                <a:gd name="connsiteX26" fmla="*/ 0 w 5517475"/>
                <a:gd name="connsiteY26" fmla="*/ 1587383 h 6130481"/>
                <a:gd name="connsiteX27" fmla="*/ 76951 w 5517475"/>
                <a:gd name="connsiteY27" fmla="*/ 1513741 h 6130481"/>
                <a:gd name="connsiteX28" fmla="*/ 510118 w 5517475"/>
                <a:gd name="connsiteY28" fmla="*/ 1107273 h 6130481"/>
                <a:gd name="connsiteX29" fmla="*/ 2549095 w 5517475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475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3899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799573"/>
                  </a:lnTo>
                  <a:lnTo>
                    <a:pt x="64364" y="3974159"/>
                  </a:lnTo>
                  <a:cubicBezTo>
                    <a:pt x="198841" y="4289243"/>
                    <a:pt x="391429" y="4571632"/>
                    <a:pt x="636644" y="4813600"/>
                  </a:cubicBezTo>
                  <a:cubicBezTo>
                    <a:pt x="1131328" y="5301566"/>
                    <a:pt x="1786578" y="5570406"/>
                    <a:pt x="2481577" y="5570406"/>
                  </a:cubicBezTo>
                  <a:cubicBezTo>
                    <a:pt x="2854550" y="5570406"/>
                    <a:pt x="3171314" y="5516996"/>
                    <a:pt x="3449896" y="5407153"/>
                  </a:cubicBezTo>
                  <a:cubicBezTo>
                    <a:pt x="3723103" y="5299438"/>
                    <a:pt x="3970333" y="5132603"/>
                    <a:pt x="4205695" y="4897241"/>
                  </a:cubicBezTo>
                  <a:cubicBezTo>
                    <a:pt x="4369395" y="4733653"/>
                    <a:pt x="4426836" y="4637358"/>
                    <a:pt x="4461434" y="4564802"/>
                  </a:cubicBezTo>
                  <a:cubicBezTo>
                    <a:pt x="4510701" y="4461453"/>
                    <a:pt x="4543509" y="4330784"/>
                    <a:pt x="4588969" y="4149952"/>
                  </a:cubicBezTo>
                  <a:cubicBezTo>
                    <a:pt x="4646969" y="3918846"/>
                    <a:pt x="4726468" y="3602194"/>
                    <a:pt x="4886585" y="3168421"/>
                  </a:cubicBezTo>
                  <a:cubicBezTo>
                    <a:pt x="4984560" y="2902940"/>
                    <a:pt x="4981760" y="2626037"/>
                    <a:pt x="4877964" y="2321590"/>
                  </a:cubicBezTo>
                  <a:cubicBezTo>
                    <a:pt x="4786260" y="2052526"/>
                    <a:pt x="4614834" y="1769129"/>
                    <a:pt x="4382048" y="1501856"/>
                  </a:cubicBezTo>
                  <a:cubicBezTo>
                    <a:pt x="4110072" y="1189683"/>
                    <a:pt x="3838544" y="962832"/>
                    <a:pt x="3551900" y="808425"/>
                  </a:cubicBezTo>
                  <a:cubicBezTo>
                    <a:pt x="3241183" y="641141"/>
                    <a:pt x="2913222" y="559851"/>
                    <a:pt x="2549095" y="559851"/>
                  </a:cubicBezTo>
                  <a:cubicBezTo>
                    <a:pt x="2253830" y="559851"/>
                    <a:pt x="1988013" y="640134"/>
                    <a:pt x="1712566" y="812008"/>
                  </a:cubicBezTo>
                  <a:cubicBezTo>
                    <a:pt x="1428385" y="989593"/>
                    <a:pt x="1158313" y="1250707"/>
                    <a:pt x="906044" y="1502976"/>
                  </a:cubicBezTo>
                  <a:cubicBezTo>
                    <a:pt x="788140" y="1620769"/>
                    <a:pt x="671579" y="1727700"/>
                    <a:pt x="558825" y="1831049"/>
                  </a:cubicBezTo>
                  <a:cubicBezTo>
                    <a:pt x="340371" y="2031140"/>
                    <a:pt x="151813" y="2204022"/>
                    <a:pt x="25063" y="2389556"/>
                  </a:cubicBezTo>
                  <a:lnTo>
                    <a:pt x="0" y="2432109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A614510-A9F4-41B6-B78E-F49E390C7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0"/>
              <a:ext cx="5646974" cy="6483075"/>
            </a:xfrm>
            <a:custGeom>
              <a:avLst/>
              <a:gdLst>
                <a:gd name="connsiteX0" fmla="*/ 2405773 w 5646974"/>
                <a:gd name="connsiteY0" fmla="*/ 0 h 6483075"/>
                <a:gd name="connsiteX1" fmla="*/ 5646974 w 5646974"/>
                <a:gd name="connsiteY1" fmla="*/ 3241538 h 6483075"/>
                <a:gd name="connsiteX2" fmla="*/ 2405773 w 5646974"/>
                <a:gd name="connsiteY2" fmla="*/ 6483075 h 6483075"/>
                <a:gd name="connsiteX3" fmla="*/ 113897 w 5646974"/>
                <a:gd name="connsiteY3" fmla="*/ 5533666 h 6483075"/>
                <a:gd name="connsiteX4" fmla="*/ 0 w 5646974"/>
                <a:gd name="connsiteY4" fmla="*/ 5408336 h 6483075"/>
                <a:gd name="connsiteX5" fmla="*/ 0 w 5646974"/>
                <a:gd name="connsiteY5" fmla="*/ 4983659 h 6483075"/>
                <a:gd name="connsiteX6" fmla="*/ 155731 w 5646974"/>
                <a:gd name="connsiteY6" fmla="*/ 5176047 h 6483075"/>
                <a:gd name="connsiteX7" fmla="*/ 1093706 w 5646974"/>
                <a:gd name="connsiteY7" fmla="*/ 5866903 h 6483075"/>
                <a:gd name="connsiteX8" fmla="*/ 1639673 w 5646974"/>
                <a:gd name="connsiteY8" fmla="*/ 6059940 h 6483075"/>
                <a:gd name="connsiteX9" fmla="*/ 1709990 w 5646974"/>
                <a:gd name="connsiteY9" fmla="*/ 6076287 h 6483075"/>
                <a:gd name="connsiteX10" fmla="*/ 1780307 w 5646974"/>
                <a:gd name="connsiteY10" fmla="*/ 6091963 h 6483075"/>
                <a:gd name="connsiteX11" fmla="*/ 1851072 w 5646974"/>
                <a:gd name="connsiteY11" fmla="*/ 6105176 h 6483075"/>
                <a:gd name="connsiteX12" fmla="*/ 1886455 w 5646974"/>
                <a:gd name="connsiteY12" fmla="*/ 6111782 h 6483075"/>
                <a:gd name="connsiteX13" fmla="*/ 1921949 w 5646974"/>
                <a:gd name="connsiteY13" fmla="*/ 6117716 h 6483075"/>
                <a:gd name="connsiteX14" fmla="*/ 2064152 w 5646974"/>
                <a:gd name="connsiteY14" fmla="*/ 6137647 h 6483075"/>
                <a:gd name="connsiteX15" fmla="*/ 2206914 w 5646974"/>
                <a:gd name="connsiteY15" fmla="*/ 6151195 h 6483075"/>
                <a:gd name="connsiteX16" fmla="*/ 2350011 w 5646974"/>
                <a:gd name="connsiteY16" fmla="*/ 6158250 h 6483075"/>
                <a:gd name="connsiteX17" fmla="*/ 2493109 w 5646974"/>
                <a:gd name="connsiteY17" fmla="*/ 6159705 h 6483075"/>
                <a:gd name="connsiteX18" fmla="*/ 2781321 w 5646974"/>
                <a:gd name="connsiteY18" fmla="*/ 6147277 h 6483075"/>
                <a:gd name="connsiteX19" fmla="*/ 3345091 w 5646974"/>
                <a:gd name="connsiteY19" fmla="*/ 6060276 h 6483075"/>
                <a:gd name="connsiteX20" fmla="*/ 3878853 w 5646974"/>
                <a:gd name="connsiteY20" fmla="*/ 5871718 h 6483075"/>
                <a:gd name="connsiteX21" fmla="*/ 4367267 w 5646974"/>
                <a:gd name="connsiteY21" fmla="*/ 5573093 h 6483075"/>
                <a:gd name="connsiteX22" fmla="*/ 4424484 w 5646974"/>
                <a:gd name="connsiteY22" fmla="*/ 5528529 h 6483075"/>
                <a:gd name="connsiteX23" fmla="*/ 4481252 w 5646974"/>
                <a:gd name="connsiteY23" fmla="*/ 5483069 h 6483075"/>
                <a:gd name="connsiteX24" fmla="*/ 4536790 w 5646974"/>
                <a:gd name="connsiteY24" fmla="*/ 5435818 h 6483075"/>
                <a:gd name="connsiteX25" fmla="*/ 4591543 w 5646974"/>
                <a:gd name="connsiteY25" fmla="*/ 5387671 h 6483075"/>
                <a:gd name="connsiteX26" fmla="*/ 4794209 w 5646974"/>
                <a:gd name="connsiteY26" fmla="*/ 5181198 h 6483075"/>
                <a:gd name="connsiteX27" fmla="*/ 4956678 w 5646974"/>
                <a:gd name="connsiteY27" fmla="*/ 4945836 h 6483075"/>
                <a:gd name="connsiteX28" fmla="*/ 4989262 w 5646974"/>
                <a:gd name="connsiteY28" fmla="*/ 4881453 h 6483075"/>
                <a:gd name="connsiteX29" fmla="*/ 5017814 w 5646974"/>
                <a:gd name="connsiteY29" fmla="*/ 4814607 h 6483075"/>
                <a:gd name="connsiteX30" fmla="*/ 5044127 w 5646974"/>
                <a:gd name="connsiteY30" fmla="*/ 4746193 h 6483075"/>
                <a:gd name="connsiteX31" fmla="*/ 5068425 w 5646974"/>
                <a:gd name="connsiteY31" fmla="*/ 4676436 h 6483075"/>
                <a:gd name="connsiteX32" fmla="*/ 5154641 w 5646974"/>
                <a:gd name="connsiteY32" fmla="*/ 4390352 h 6483075"/>
                <a:gd name="connsiteX33" fmla="*/ 5196854 w 5646974"/>
                <a:gd name="connsiteY33" fmla="*/ 4246134 h 6483075"/>
                <a:gd name="connsiteX34" fmla="*/ 5240299 w 5646974"/>
                <a:gd name="connsiteY34" fmla="*/ 4102140 h 6483075"/>
                <a:gd name="connsiteX35" fmla="*/ 5432440 w 5646974"/>
                <a:gd name="connsiteY35" fmla="*/ 3532884 h 6483075"/>
                <a:gd name="connsiteX36" fmla="*/ 5528846 w 5646974"/>
                <a:gd name="connsiteY36" fmla="*/ 2951647 h 6483075"/>
                <a:gd name="connsiteX37" fmla="*/ 5495927 w 5646974"/>
                <a:gd name="connsiteY37" fmla="*/ 2658733 h 6483075"/>
                <a:gd name="connsiteX38" fmla="*/ 5480027 w 5646974"/>
                <a:gd name="connsiteY38" fmla="*/ 2586848 h 6483075"/>
                <a:gd name="connsiteX39" fmla="*/ 5461328 w 5646974"/>
                <a:gd name="connsiteY39" fmla="*/ 2515635 h 6483075"/>
                <a:gd name="connsiteX40" fmla="*/ 5439605 w 5646974"/>
                <a:gd name="connsiteY40" fmla="*/ 2445317 h 6483075"/>
                <a:gd name="connsiteX41" fmla="*/ 5415532 w 5646974"/>
                <a:gd name="connsiteY41" fmla="*/ 2375896 h 6483075"/>
                <a:gd name="connsiteX42" fmla="*/ 5144564 w 5646974"/>
                <a:gd name="connsiteY42" fmla="*/ 1857138 h 6483075"/>
                <a:gd name="connsiteX43" fmla="*/ 4774838 w 5646974"/>
                <a:gd name="connsiteY43" fmla="*/ 1405450 h 6483075"/>
                <a:gd name="connsiteX44" fmla="*/ 4345769 w 5646974"/>
                <a:gd name="connsiteY44" fmla="*/ 1012323 h 6483075"/>
                <a:gd name="connsiteX45" fmla="*/ 4115334 w 5646974"/>
                <a:gd name="connsiteY45" fmla="*/ 841344 h 6483075"/>
                <a:gd name="connsiteX46" fmla="*/ 3874038 w 5646974"/>
                <a:gd name="connsiteY46" fmla="*/ 691528 h 6483075"/>
                <a:gd name="connsiteX47" fmla="*/ 3359535 w 5646974"/>
                <a:gd name="connsiteY47" fmla="*/ 468819 h 6483075"/>
                <a:gd name="connsiteX48" fmla="*/ 2811105 w 5646974"/>
                <a:gd name="connsiteY48" fmla="*/ 366031 h 6483075"/>
                <a:gd name="connsiteX49" fmla="*/ 2741124 w 5646974"/>
                <a:gd name="connsiteY49" fmla="*/ 361440 h 6483075"/>
                <a:gd name="connsiteX50" fmla="*/ 2671030 w 5646974"/>
                <a:gd name="connsiteY50" fmla="*/ 358417 h 6483075"/>
                <a:gd name="connsiteX51" fmla="*/ 2600713 w 5646974"/>
                <a:gd name="connsiteY51" fmla="*/ 357521 h 6483075"/>
                <a:gd name="connsiteX52" fmla="*/ 2531739 w 5646974"/>
                <a:gd name="connsiteY52" fmla="*/ 358529 h 6483075"/>
                <a:gd name="connsiteX53" fmla="*/ 2259988 w 5646974"/>
                <a:gd name="connsiteY53" fmla="*/ 385289 h 6483075"/>
                <a:gd name="connsiteX54" fmla="*/ 1740670 w 5646974"/>
                <a:gd name="connsiteY54" fmla="*/ 553917 h 6483075"/>
                <a:gd name="connsiteX55" fmla="*/ 1264124 w 5646974"/>
                <a:gd name="connsiteY55" fmla="*/ 853549 h 6483075"/>
                <a:gd name="connsiteX56" fmla="*/ 823074 w 5646974"/>
                <a:gd name="connsiteY56" fmla="*/ 1234136 h 6483075"/>
                <a:gd name="connsiteX57" fmla="*/ 715694 w 5646974"/>
                <a:gd name="connsiteY57" fmla="*/ 1336252 h 6483075"/>
                <a:gd name="connsiteX58" fmla="*/ 606859 w 5646974"/>
                <a:gd name="connsiteY58" fmla="*/ 1440945 h 6483075"/>
                <a:gd name="connsiteX59" fmla="*/ 382023 w 5646974"/>
                <a:gd name="connsiteY59" fmla="*/ 1646074 h 6483075"/>
                <a:gd name="connsiteX60" fmla="*/ 158531 w 5646974"/>
                <a:gd name="connsiteY60" fmla="*/ 1843813 h 6483075"/>
                <a:gd name="connsiteX61" fmla="*/ 0 w 5646974"/>
                <a:gd name="connsiteY61" fmla="*/ 1991775 h 6483075"/>
                <a:gd name="connsiteX62" fmla="*/ 0 w 5646974"/>
                <a:gd name="connsiteY62" fmla="*/ 1074740 h 6483075"/>
                <a:gd name="connsiteX63" fmla="*/ 113897 w 5646974"/>
                <a:gd name="connsiteY63" fmla="*/ 949410 h 6483075"/>
                <a:gd name="connsiteX64" fmla="*/ 2405773 w 5646974"/>
                <a:gd name="connsiteY64" fmla="*/ 0 h 648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646974" h="6483075">
                  <a:moveTo>
                    <a:pt x="2405773" y="0"/>
                  </a:moveTo>
                  <a:cubicBezTo>
                    <a:pt x="4195841" y="0"/>
                    <a:pt x="5646974" y="1451246"/>
                    <a:pt x="5646974" y="3241538"/>
                  </a:cubicBezTo>
                  <a:cubicBezTo>
                    <a:pt x="5646974" y="5031830"/>
                    <a:pt x="4195841" y="6483075"/>
                    <a:pt x="2405773" y="6483075"/>
                  </a:cubicBezTo>
                  <a:cubicBezTo>
                    <a:pt x="1510739" y="6483075"/>
                    <a:pt x="700439" y="6120264"/>
                    <a:pt x="113897" y="5533666"/>
                  </a:cubicBezTo>
                  <a:lnTo>
                    <a:pt x="0" y="5408336"/>
                  </a:lnTo>
                  <a:lnTo>
                    <a:pt x="0" y="4983659"/>
                  </a:lnTo>
                  <a:lnTo>
                    <a:pt x="155731" y="5176047"/>
                  </a:lnTo>
                  <a:cubicBezTo>
                    <a:pt x="417742" y="5469073"/>
                    <a:pt x="741224" y="5704211"/>
                    <a:pt x="1093706" y="5866903"/>
                  </a:cubicBezTo>
                  <a:cubicBezTo>
                    <a:pt x="1269947" y="5948418"/>
                    <a:pt x="1453018" y="6013137"/>
                    <a:pt x="1639673" y="6059940"/>
                  </a:cubicBezTo>
                  <a:lnTo>
                    <a:pt x="1709990" y="6076287"/>
                  </a:lnTo>
                  <a:cubicBezTo>
                    <a:pt x="1733504" y="6081550"/>
                    <a:pt x="1756570" y="6088156"/>
                    <a:pt x="1780307" y="6091963"/>
                  </a:cubicBezTo>
                  <a:lnTo>
                    <a:pt x="1851072" y="6105176"/>
                  </a:lnTo>
                  <a:lnTo>
                    <a:pt x="1886455" y="6111782"/>
                  </a:lnTo>
                  <a:cubicBezTo>
                    <a:pt x="1898212" y="6114021"/>
                    <a:pt x="1909969" y="6116373"/>
                    <a:pt x="1921949" y="6117716"/>
                  </a:cubicBezTo>
                  <a:cubicBezTo>
                    <a:pt x="1969425" y="6124323"/>
                    <a:pt x="2016676" y="6131489"/>
                    <a:pt x="2064152" y="6137647"/>
                  </a:cubicBezTo>
                  <a:cubicBezTo>
                    <a:pt x="2111851" y="6141790"/>
                    <a:pt x="2159438" y="6146381"/>
                    <a:pt x="2206914" y="6151195"/>
                  </a:cubicBezTo>
                  <a:lnTo>
                    <a:pt x="2350011" y="6158250"/>
                  </a:lnTo>
                  <a:cubicBezTo>
                    <a:pt x="2397711" y="6159593"/>
                    <a:pt x="2445410" y="6159146"/>
                    <a:pt x="2493109" y="6159705"/>
                  </a:cubicBezTo>
                  <a:cubicBezTo>
                    <a:pt x="2589068" y="6158137"/>
                    <a:pt x="2685922" y="6154666"/>
                    <a:pt x="2781321" y="6147277"/>
                  </a:cubicBezTo>
                  <a:cubicBezTo>
                    <a:pt x="2972566" y="6132944"/>
                    <a:pt x="3161348" y="6105288"/>
                    <a:pt x="3345091" y="6060276"/>
                  </a:cubicBezTo>
                  <a:cubicBezTo>
                    <a:pt x="3528834" y="6015375"/>
                    <a:pt x="3707539" y="5952785"/>
                    <a:pt x="3878853" y="5871718"/>
                  </a:cubicBezTo>
                  <a:cubicBezTo>
                    <a:pt x="4050167" y="5790428"/>
                    <a:pt x="4213084" y="5689318"/>
                    <a:pt x="4367267" y="5573093"/>
                  </a:cubicBezTo>
                  <a:lnTo>
                    <a:pt x="4424484" y="5528529"/>
                  </a:lnTo>
                  <a:cubicBezTo>
                    <a:pt x="4443631" y="5513637"/>
                    <a:pt x="4463113" y="5499193"/>
                    <a:pt x="4481252" y="5483069"/>
                  </a:cubicBezTo>
                  <a:lnTo>
                    <a:pt x="4536790" y="5435818"/>
                  </a:lnTo>
                  <a:cubicBezTo>
                    <a:pt x="4555265" y="5419918"/>
                    <a:pt x="4574188" y="5404466"/>
                    <a:pt x="4591543" y="5387671"/>
                  </a:cubicBezTo>
                  <a:cubicBezTo>
                    <a:pt x="4662980" y="5321944"/>
                    <a:pt x="4733074" y="5254650"/>
                    <a:pt x="4794209" y="5181198"/>
                  </a:cubicBezTo>
                  <a:cubicBezTo>
                    <a:pt x="4857808" y="5109089"/>
                    <a:pt x="4910434" y="5029926"/>
                    <a:pt x="4956678" y="4945836"/>
                  </a:cubicBezTo>
                  <a:cubicBezTo>
                    <a:pt x="4967651" y="4924450"/>
                    <a:pt x="4978624" y="4903064"/>
                    <a:pt x="4989262" y="4881453"/>
                  </a:cubicBezTo>
                  <a:lnTo>
                    <a:pt x="5017814" y="4814607"/>
                  </a:lnTo>
                  <a:cubicBezTo>
                    <a:pt x="5027891" y="4792549"/>
                    <a:pt x="5035393" y="4769035"/>
                    <a:pt x="5044127" y="4746193"/>
                  </a:cubicBezTo>
                  <a:cubicBezTo>
                    <a:pt x="5052636" y="4723128"/>
                    <a:pt x="5061146" y="4700174"/>
                    <a:pt x="5068425" y="4676436"/>
                  </a:cubicBezTo>
                  <a:cubicBezTo>
                    <a:pt x="5099552" y="4582717"/>
                    <a:pt x="5126985" y="4486422"/>
                    <a:pt x="5154641" y="4390352"/>
                  </a:cubicBezTo>
                  <a:lnTo>
                    <a:pt x="5196854" y="4246134"/>
                  </a:lnTo>
                  <a:lnTo>
                    <a:pt x="5240299" y="4102140"/>
                  </a:lnTo>
                  <a:cubicBezTo>
                    <a:pt x="5299195" y="3910560"/>
                    <a:pt x="5364697" y="3721330"/>
                    <a:pt x="5432440" y="3532884"/>
                  </a:cubicBezTo>
                  <a:cubicBezTo>
                    <a:pt x="5500294" y="3346902"/>
                    <a:pt x="5533549" y="3148714"/>
                    <a:pt x="5528846" y="2951647"/>
                  </a:cubicBezTo>
                  <a:cubicBezTo>
                    <a:pt x="5526831" y="2853113"/>
                    <a:pt x="5515409" y="2755027"/>
                    <a:pt x="5495927" y="2658733"/>
                  </a:cubicBezTo>
                  <a:cubicBezTo>
                    <a:pt x="5491112" y="2634659"/>
                    <a:pt x="5486297" y="2610585"/>
                    <a:pt x="5480027" y="2586848"/>
                  </a:cubicBezTo>
                  <a:cubicBezTo>
                    <a:pt x="5474205" y="2562998"/>
                    <a:pt x="5468718" y="2539036"/>
                    <a:pt x="5461328" y="2515635"/>
                  </a:cubicBezTo>
                  <a:cubicBezTo>
                    <a:pt x="5454386" y="2492009"/>
                    <a:pt x="5447668" y="2468495"/>
                    <a:pt x="5439605" y="2445317"/>
                  </a:cubicBezTo>
                  <a:cubicBezTo>
                    <a:pt x="5431879" y="2422028"/>
                    <a:pt x="5424378" y="2398738"/>
                    <a:pt x="5415532" y="2375896"/>
                  </a:cubicBezTo>
                  <a:cubicBezTo>
                    <a:pt x="5347790" y="2191817"/>
                    <a:pt x="5254071" y="2018599"/>
                    <a:pt x="5144564" y="1857138"/>
                  </a:cubicBezTo>
                  <a:cubicBezTo>
                    <a:pt x="5034946" y="1695565"/>
                    <a:pt x="4909762" y="1545301"/>
                    <a:pt x="4774838" y="1405450"/>
                  </a:cubicBezTo>
                  <a:cubicBezTo>
                    <a:pt x="4638907" y="1265040"/>
                    <a:pt x="4496145" y="1132131"/>
                    <a:pt x="4345769" y="1012323"/>
                  </a:cubicBezTo>
                  <a:cubicBezTo>
                    <a:pt x="4270749" y="952195"/>
                    <a:pt x="4194273" y="894642"/>
                    <a:pt x="4115334" y="841344"/>
                  </a:cubicBezTo>
                  <a:cubicBezTo>
                    <a:pt x="4037067" y="787263"/>
                    <a:pt x="3956336" y="737548"/>
                    <a:pt x="3874038" y="691528"/>
                  </a:cubicBezTo>
                  <a:cubicBezTo>
                    <a:pt x="3709554" y="599712"/>
                    <a:pt x="3537792" y="523349"/>
                    <a:pt x="3359535" y="468819"/>
                  </a:cubicBezTo>
                  <a:cubicBezTo>
                    <a:pt x="3181278" y="414514"/>
                    <a:pt x="2997311" y="380699"/>
                    <a:pt x="2811105" y="366031"/>
                  </a:cubicBezTo>
                  <a:cubicBezTo>
                    <a:pt x="2787703" y="364575"/>
                    <a:pt x="2764525" y="362448"/>
                    <a:pt x="2741124" y="361440"/>
                  </a:cubicBezTo>
                  <a:lnTo>
                    <a:pt x="2671030" y="358417"/>
                  </a:lnTo>
                  <a:lnTo>
                    <a:pt x="2600713" y="357521"/>
                  </a:lnTo>
                  <a:cubicBezTo>
                    <a:pt x="2577087" y="356961"/>
                    <a:pt x="2554805" y="358305"/>
                    <a:pt x="2531739" y="358529"/>
                  </a:cubicBezTo>
                  <a:cubicBezTo>
                    <a:pt x="2440259" y="360992"/>
                    <a:pt x="2349564" y="370285"/>
                    <a:pt x="2259988" y="385289"/>
                  </a:cubicBezTo>
                  <a:cubicBezTo>
                    <a:pt x="2080723" y="415521"/>
                    <a:pt x="1906945" y="473634"/>
                    <a:pt x="1740670" y="553917"/>
                  </a:cubicBezTo>
                  <a:cubicBezTo>
                    <a:pt x="1574506" y="634647"/>
                    <a:pt x="1415844" y="737100"/>
                    <a:pt x="1264124" y="853549"/>
                  </a:cubicBezTo>
                  <a:cubicBezTo>
                    <a:pt x="1112181" y="969886"/>
                    <a:pt x="966508" y="1099212"/>
                    <a:pt x="823074" y="1234136"/>
                  </a:cubicBezTo>
                  <a:cubicBezTo>
                    <a:pt x="787131" y="1267951"/>
                    <a:pt x="751413" y="1301990"/>
                    <a:pt x="715694" y="1336252"/>
                  </a:cubicBezTo>
                  <a:lnTo>
                    <a:pt x="606859" y="1440945"/>
                  </a:lnTo>
                  <a:cubicBezTo>
                    <a:pt x="532623" y="1511374"/>
                    <a:pt x="457267" y="1579452"/>
                    <a:pt x="382023" y="1646074"/>
                  </a:cubicBezTo>
                  <a:lnTo>
                    <a:pt x="158531" y="1843813"/>
                  </a:lnTo>
                  <a:lnTo>
                    <a:pt x="0" y="1991775"/>
                  </a:lnTo>
                  <a:lnTo>
                    <a:pt x="0" y="1074740"/>
                  </a:lnTo>
                  <a:lnTo>
                    <a:pt x="113897" y="949410"/>
                  </a:lnTo>
                  <a:cubicBezTo>
                    <a:pt x="700439" y="362812"/>
                    <a:pt x="1510739" y="0"/>
                    <a:pt x="2405773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74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2B8BF6A-0D0A-7372-68A2-0C1788D2E8BB}"/>
              </a:ext>
            </a:extLst>
          </p:cNvPr>
          <p:cNvSpPr txBox="1"/>
          <p:nvPr/>
        </p:nvSpPr>
        <p:spPr>
          <a:xfrm>
            <a:off x="2934119" y="813683"/>
            <a:ext cx="8372104" cy="523063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marR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After experiencing fraternal life, these young people may desire to form a YouFra community.</a:t>
            </a:r>
            <a:endParaRPr lang="en-US" sz="3600" dirty="0">
              <a:solidFill>
                <a:schemeClr val="accent1">
                  <a:lumMod val="75000"/>
                </a:schemeClr>
              </a:solidFill>
              <a:effectLst/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4CCADD-5377-EE4C-FC5C-C446613ED23F}"/>
              </a:ext>
            </a:extLst>
          </p:cNvPr>
          <p:cNvSpPr txBox="1"/>
          <p:nvPr/>
        </p:nvSpPr>
        <p:spPr>
          <a:xfrm>
            <a:off x="9780104" y="278296"/>
            <a:ext cx="994733" cy="36933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Slide 9</a:t>
            </a:r>
          </a:p>
        </p:txBody>
      </p:sp>
    </p:spTree>
    <p:extLst>
      <p:ext uri="{BB962C8B-B14F-4D97-AF65-F5344CB8AC3E}">
        <p14:creationId xmlns:p14="http://schemas.microsoft.com/office/powerpoint/2010/main" val="27377473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343</Words>
  <Application>Microsoft Office PowerPoint</Application>
  <PresentationFormat>Widescreen</PresentationFormat>
  <Paragraphs>58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Cavolini</vt:lpstr>
      <vt:lpstr>Liberation Serif</vt:lpstr>
      <vt:lpstr>Office Theme</vt:lpstr>
      <vt:lpstr>       Franciscan Youth and Young Adult  “Four Core” Training  Session 1: Our Mission to Young People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Franciscan Youth and Young Adult  “Four Core” Training  Session 1: Our Mission to Young People </dc:title>
  <dc:creator>Kathleen Molaro</dc:creator>
  <cp:lastModifiedBy>Kathleen Molaro</cp:lastModifiedBy>
  <cp:revision>5</cp:revision>
  <cp:lastPrinted>2024-08-09T21:21:16Z</cp:lastPrinted>
  <dcterms:created xsi:type="dcterms:W3CDTF">2023-03-18T01:54:21Z</dcterms:created>
  <dcterms:modified xsi:type="dcterms:W3CDTF">2024-08-14T18:58:05Z</dcterms:modified>
</cp:coreProperties>
</file>