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6" r:id="rId3"/>
    <p:sldId id="274" r:id="rId4"/>
    <p:sldId id="259" r:id="rId5"/>
    <p:sldId id="270" r:id="rId6"/>
    <p:sldId id="260" r:id="rId7"/>
    <p:sldId id="261" r:id="rId8"/>
    <p:sldId id="262" r:id="rId9"/>
    <p:sldId id="271" r:id="rId10"/>
    <p:sldId id="272" r:id="rId11"/>
    <p:sldId id="275" r:id="rId12"/>
    <p:sldId id="273" r:id="rId13"/>
    <p:sldId id="277" r:id="rId14"/>
    <p:sldId id="27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A28BE-04D5-4A3E-A6B6-52F5BBC84459}" v="46" dt="2024-09-07T00:21:53.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96" d="100"/>
          <a:sy n="96" d="100"/>
        </p:scale>
        <p:origin x="1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novello" userId="232a8380cd058727" providerId="Windows Live" clId="Web-{E73F76B6-956C-4937-A24F-C8ED945531EF}"/>
    <pc:docChg chg="modSld">
      <pc:chgData name="mike novello" userId="232a8380cd058727" providerId="Windows Live" clId="Web-{E73F76B6-956C-4937-A24F-C8ED945531EF}" dt="2024-03-06T23:26:05.146" v="9" actId="14100"/>
      <pc:docMkLst>
        <pc:docMk/>
      </pc:docMkLst>
      <pc:sldChg chg="modSp">
        <pc:chgData name="mike novello" userId="232a8380cd058727" providerId="Windows Live" clId="Web-{E73F76B6-956C-4937-A24F-C8ED945531EF}" dt="2024-03-06T23:25:01.784" v="4" actId="14100"/>
        <pc:sldMkLst>
          <pc:docMk/>
          <pc:sldMk cId="3259341008" sldId="259"/>
        </pc:sldMkLst>
        <pc:picChg chg="mod">
          <ac:chgData name="mike novello" userId="232a8380cd058727" providerId="Windows Live" clId="Web-{E73F76B6-956C-4937-A24F-C8ED945531EF}" dt="2024-03-06T23:25:01.784" v="4" actId="14100"/>
          <ac:picMkLst>
            <pc:docMk/>
            <pc:sldMk cId="3259341008" sldId="259"/>
            <ac:picMk id="1030" creationId="{00000000-0000-0000-0000-000000000000}"/>
          </ac:picMkLst>
        </pc:picChg>
      </pc:sldChg>
      <pc:sldChg chg="modSp">
        <pc:chgData name="mike novello" userId="232a8380cd058727" providerId="Windows Live" clId="Web-{E73F76B6-956C-4937-A24F-C8ED945531EF}" dt="2024-03-06T23:25:15.753" v="5" actId="14100"/>
        <pc:sldMkLst>
          <pc:docMk/>
          <pc:sldMk cId="1772603402" sldId="270"/>
        </pc:sldMkLst>
        <pc:picChg chg="mod">
          <ac:chgData name="mike novello" userId="232a8380cd058727" providerId="Windows Live" clId="Web-{E73F76B6-956C-4937-A24F-C8ED945531EF}" dt="2024-03-06T23:25:15.753" v="5" actId="14100"/>
          <ac:picMkLst>
            <pc:docMk/>
            <pc:sldMk cId="1772603402" sldId="270"/>
            <ac:picMk id="7" creationId="{00000000-0000-0000-0000-000000000000}"/>
          </ac:picMkLst>
        </pc:picChg>
      </pc:sldChg>
      <pc:sldChg chg="modSp">
        <pc:chgData name="mike novello" userId="232a8380cd058727" providerId="Windows Live" clId="Web-{E73F76B6-956C-4937-A24F-C8ED945531EF}" dt="2024-03-06T23:25:35.426" v="7" actId="14100"/>
        <pc:sldMkLst>
          <pc:docMk/>
          <pc:sldMk cId="3093233922" sldId="271"/>
        </pc:sldMkLst>
        <pc:picChg chg="mod">
          <ac:chgData name="mike novello" userId="232a8380cd058727" providerId="Windows Live" clId="Web-{E73F76B6-956C-4937-A24F-C8ED945531EF}" dt="2024-03-06T23:25:35.426" v="7" actId="14100"/>
          <ac:picMkLst>
            <pc:docMk/>
            <pc:sldMk cId="3093233922" sldId="271"/>
            <ac:picMk id="6" creationId="{00000000-0000-0000-0000-000000000000}"/>
          </ac:picMkLst>
        </pc:picChg>
      </pc:sldChg>
      <pc:sldChg chg="modSp">
        <pc:chgData name="mike novello" userId="232a8380cd058727" providerId="Windows Live" clId="Web-{E73F76B6-956C-4937-A24F-C8ED945531EF}" dt="2024-03-06T23:25:40.504" v="8" actId="14100"/>
        <pc:sldMkLst>
          <pc:docMk/>
          <pc:sldMk cId="3065934808" sldId="272"/>
        </pc:sldMkLst>
        <pc:picChg chg="mod">
          <ac:chgData name="mike novello" userId="232a8380cd058727" providerId="Windows Live" clId="Web-{E73F76B6-956C-4937-A24F-C8ED945531EF}" dt="2024-03-06T23:25:40.504" v="8" actId="14100"/>
          <ac:picMkLst>
            <pc:docMk/>
            <pc:sldMk cId="3065934808" sldId="272"/>
            <ac:picMk id="2052" creationId="{00000000-0000-0000-0000-000000000000}"/>
          </ac:picMkLst>
        </pc:picChg>
      </pc:sldChg>
      <pc:sldChg chg="modSp">
        <pc:chgData name="mike novello" userId="232a8380cd058727" providerId="Windows Live" clId="Web-{E73F76B6-956C-4937-A24F-C8ED945531EF}" dt="2024-03-06T23:26:05.146" v="9" actId="14100"/>
        <pc:sldMkLst>
          <pc:docMk/>
          <pc:sldMk cId="1871659347" sldId="273"/>
        </pc:sldMkLst>
        <pc:picChg chg="mod">
          <ac:chgData name="mike novello" userId="232a8380cd058727" providerId="Windows Live" clId="Web-{E73F76B6-956C-4937-A24F-C8ED945531EF}" dt="2024-03-06T23:26:05.146" v="9" actId="14100"/>
          <ac:picMkLst>
            <pc:docMk/>
            <pc:sldMk cId="1871659347" sldId="273"/>
            <ac:picMk id="4098" creationId="{00000000-0000-0000-0000-000000000000}"/>
          </ac:picMkLst>
        </pc:picChg>
      </pc:sldChg>
    </pc:docChg>
  </pc:docChgLst>
  <pc:docChgLst>
    <pc:chgData name="Kathleen Molaro" userId="ae00dadfbe57b241" providerId="LiveId" clId="{8B4A28BE-04D5-4A3E-A6B6-52F5BBC84459}"/>
    <pc:docChg chg="custSel addSld modSld">
      <pc:chgData name="Kathleen Molaro" userId="ae00dadfbe57b241" providerId="LiveId" clId="{8B4A28BE-04D5-4A3E-A6B6-52F5BBC84459}" dt="2024-09-07T00:22:49.084" v="1049" actId="313"/>
      <pc:docMkLst>
        <pc:docMk/>
      </pc:docMkLst>
      <pc:sldChg chg="modSp mod">
        <pc:chgData name="Kathleen Molaro" userId="ae00dadfbe57b241" providerId="LiveId" clId="{8B4A28BE-04D5-4A3E-A6B6-52F5BBC84459}" dt="2024-09-06T15:44:00.790" v="957" actId="20577"/>
        <pc:sldMkLst>
          <pc:docMk/>
          <pc:sldMk cId="3236879733" sldId="269"/>
        </pc:sldMkLst>
        <pc:spChg chg="mod">
          <ac:chgData name="Kathleen Molaro" userId="ae00dadfbe57b241" providerId="LiveId" clId="{8B4A28BE-04D5-4A3E-A6B6-52F5BBC84459}" dt="2024-09-06T15:44:00.790" v="957" actId="20577"/>
          <ac:spMkLst>
            <pc:docMk/>
            <pc:sldMk cId="3236879733" sldId="269"/>
            <ac:spMk id="2" creationId="{E67C2A0F-EDD9-14B2-9332-D38CFA1796C5}"/>
          </ac:spMkLst>
        </pc:spChg>
      </pc:sldChg>
      <pc:sldChg chg="delSp modSp mod">
        <pc:chgData name="Kathleen Molaro" userId="ae00dadfbe57b241" providerId="LiveId" clId="{8B4A28BE-04D5-4A3E-A6B6-52F5BBC84459}" dt="2024-09-06T16:00:13.545" v="982" actId="255"/>
        <pc:sldMkLst>
          <pc:docMk/>
          <pc:sldMk cId="1772603402" sldId="270"/>
        </pc:sldMkLst>
        <pc:spChg chg="mod">
          <ac:chgData name="Kathleen Molaro" userId="ae00dadfbe57b241" providerId="LiveId" clId="{8B4A28BE-04D5-4A3E-A6B6-52F5BBC84459}" dt="2024-09-06T15:59:28.777" v="974" actId="14100"/>
          <ac:spMkLst>
            <pc:docMk/>
            <pc:sldMk cId="1772603402" sldId="270"/>
            <ac:spMk id="2" creationId="{00000000-0000-0000-0000-000000000000}"/>
          </ac:spMkLst>
        </pc:spChg>
        <pc:spChg chg="mod">
          <ac:chgData name="Kathleen Molaro" userId="ae00dadfbe57b241" providerId="LiveId" clId="{8B4A28BE-04D5-4A3E-A6B6-52F5BBC84459}" dt="2024-09-06T16:00:13.545" v="982" actId="255"/>
          <ac:spMkLst>
            <pc:docMk/>
            <pc:sldMk cId="1772603402" sldId="270"/>
            <ac:spMk id="5" creationId="{00000000-0000-0000-0000-000000000000}"/>
          </ac:spMkLst>
        </pc:spChg>
        <pc:picChg chg="del">
          <ac:chgData name="Kathleen Molaro" userId="ae00dadfbe57b241" providerId="LiveId" clId="{8B4A28BE-04D5-4A3E-A6B6-52F5BBC84459}" dt="2024-09-06T15:58:39.041" v="969" actId="478"/>
          <ac:picMkLst>
            <pc:docMk/>
            <pc:sldMk cId="1772603402" sldId="270"/>
            <ac:picMk id="7" creationId="{00000000-0000-0000-0000-000000000000}"/>
          </ac:picMkLst>
        </pc:picChg>
      </pc:sldChg>
      <pc:sldChg chg="modSp mod">
        <pc:chgData name="Kathleen Molaro" userId="ae00dadfbe57b241" providerId="LiveId" clId="{8B4A28BE-04D5-4A3E-A6B6-52F5BBC84459}" dt="2024-09-07T00:21:53.103" v="1019" actId="2711"/>
        <pc:sldMkLst>
          <pc:docMk/>
          <pc:sldMk cId="3093233922" sldId="271"/>
        </pc:sldMkLst>
        <pc:spChg chg="mod">
          <ac:chgData name="Kathleen Molaro" userId="ae00dadfbe57b241" providerId="LiveId" clId="{8B4A28BE-04D5-4A3E-A6B6-52F5BBC84459}" dt="2024-09-07T00:21:53.103" v="1019" actId="2711"/>
          <ac:spMkLst>
            <pc:docMk/>
            <pc:sldMk cId="3093233922" sldId="271"/>
            <ac:spMk id="5" creationId="{00000000-0000-0000-0000-000000000000}"/>
          </ac:spMkLst>
        </pc:spChg>
      </pc:sldChg>
      <pc:sldChg chg="delSp modSp mod">
        <pc:chgData name="Kathleen Molaro" userId="ae00dadfbe57b241" providerId="LiveId" clId="{8B4A28BE-04D5-4A3E-A6B6-52F5BBC84459}" dt="2024-09-07T00:22:49.084" v="1049" actId="313"/>
        <pc:sldMkLst>
          <pc:docMk/>
          <pc:sldMk cId="3065934808" sldId="272"/>
        </pc:sldMkLst>
        <pc:spChg chg="mod">
          <ac:chgData name="Kathleen Molaro" userId="ae00dadfbe57b241" providerId="LiveId" clId="{8B4A28BE-04D5-4A3E-A6B6-52F5BBC84459}" dt="2024-09-07T00:22:49.084" v="1049" actId="313"/>
          <ac:spMkLst>
            <pc:docMk/>
            <pc:sldMk cId="3065934808" sldId="272"/>
            <ac:spMk id="2" creationId="{00000000-0000-0000-0000-000000000000}"/>
          </ac:spMkLst>
        </pc:spChg>
        <pc:spChg chg="mod">
          <ac:chgData name="Kathleen Molaro" userId="ae00dadfbe57b241" providerId="LiveId" clId="{8B4A28BE-04D5-4A3E-A6B6-52F5BBC84459}" dt="2024-09-06T15:49:58.085" v="968" actId="14100"/>
          <ac:spMkLst>
            <pc:docMk/>
            <pc:sldMk cId="3065934808" sldId="272"/>
            <ac:spMk id="5" creationId="{00000000-0000-0000-0000-000000000000}"/>
          </ac:spMkLst>
        </pc:spChg>
        <pc:picChg chg="del">
          <ac:chgData name="Kathleen Molaro" userId="ae00dadfbe57b241" providerId="LiveId" clId="{8B4A28BE-04D5-4A3E-A6B6-52F5BBC84459}" dt="2024-09-06T15:49:14.433" v="965" actId="478"/>
          <ac:picMkLst>
            <pc:docMk/>
            <pc:sldMk cId="3065934808" sldId="272"/>
            <ac:picMk id="2052" creationId="{00000000-0000-0000-0000-000000000000}"/>
          </ac:picMkLst>
        </pc:picChg>
      </pc:sldChg>
      <pc:sldChg chg="modSp mod">
        <pc:chgData name="Kathleen Molaro" userId="ae00dadfbe57b241" providerId="LiveId" clId="{8B4A28BE-04D5-4A3E-A6B6-52F5BBC84459}" dt="2024-08-29T21:04:37.844" v="111" actId="27636"/>
        <pc:sldMkLst>
          <pc:docMk/>
          <pc:sldMk cId="3601359569" sldId="274"/>
        </pc:sldMkLst>
        <pc:spChg chg="mod">
          <ac:chgData name="Kathleen Molaro" userId="ae00dadfbe57b241" providerId="LiveId" clId="{8B4A28BE-04D5-4A3E-A6B6-52F5BBC84459}" dt="2024-08-29T21:04:37.844" v="111" actId="27636"/>
          <ac:spMkLst>
            <pc:docMk/>
            <pc:sldMk cId="3601359569" sldId="274"/>
            <ac:spMk id="3" creationId="{564898DD-4BB2-EE04-397A-CA54441DC447}"/>
          </ac:spMkLst>
        </pc:spChg>
      </pc:sldChg>
      <pc:sldChg chg="modSp mod">
        <pc:chgData name="Kathleen Molaro" userId="ae00dadfbe57b241" providerId="LiveId" clId="{8B4A28BE-04D5-4A3E-A6B6-52F5BBC84459}" dt="2024-08-29T21:03:34.880" v="62" actId="20577"/>
        <pc:sldMkLst>
          <pc:docMk/>
          <pc:sldMk cId="2777940122" sldId="276"/>
        </pc:sldMkLst>
        <pc:spChg chg="mod">
          <ac:chgData name="Kathleen Molaro" userId="ae00dadfbe57b241" providerId="LiveId" clId="{8B4A28BE-04D5-4A3E-A6B6-52F5BBC84459}" dt="2024-08-29T21:03:34.880" v="62" actId="20577"/>
          <ac:spMkLst>
            <pc:docMk/>
            <pc:sldMk cId="2777940122" sldId="276"/>
            <ac:spMk id="3" creationId="{7D5C124B-280F-52C6-CA53-C528A619F9AC}"/>
          </ac:spMkLst>
        </pc:spChg>
      </pc:sldChg>
      <pc:sldChg chg="modSp mod">
        <pc:chgData name="Kathleen Molaro" userId="ae00dadfbe57b241" providerId="LiveId" clId="{8B4A28BE-04D5-4A3E-A6B6-52F5BBC84459}" dt="2024-09-06T15:42:01.992" v="946" actId="20577"/>
        <pc:sldMkLst>
          <pc:docMk/>
          <pc:sldMk cId="661104638" sldId="277"/>
        </pc:sldMkLst>
        <pc:spChg chg="mod">
          <ac:chgData name="Kathleen Molaro" userId="ae00dadfbe57b241" providerId="LiveId" clId="{8B4A28BE-04D5-4A3E-A6B6-52F5BBC84459}" dt="2024-09-06T15:42:01.992" v="946" actId="20577"/>
          <ac:spMkLst>
            <pc:docMk/>
            <pc:sldMk cId="661104638" sldId="277"/>
            <ac:spMk id="2" creationId="{5074021A-56C8-D17C-3E01-5324E4DC131B}"/>
          </ac:spMkLst>
        </pc:spChg>
      </pc:sldChg>
      <pc:sldChg chg="addSp modSp new mod">
        <pc:chgData name="Kathleen Molaro" userId="ae00dadfbe57b241" providerId="LiveId" clId="{8B4A28BE-04D5-4A3E-A6B6-52F5BBC84459}" dt="2024-09-06T15:48:47.770" v="964" actId="171"/>
        <pc:sldMkLst>
          <pc:docMk/>
          <pc:sldMk cId="4205664100" sldId="278"/>
        </pc:sldMkLst>
        <pc:spChg chg="add mod">
          <ac:chgData name="Kathleen Molaro" userId="ae00dadfbe57b241" providerId="LiveId" clId="{8B4A28BE-04D5-4A3E-A6B6-52F5BBC84459}" dt="2024-09-06T15:37:23.585" v="863" actId="122"/>
          <ac:spMkLst>
            <pc:docMk/>
            <pc:sldMk cId="4205664100" sldId="278"/>
            <ac:spMk id="2" creationId="{B8E90E65-4507-81EF-6459-F9D32FE31DC5}"/>
          </ac:spMkLst>
        </pc:spChg>
        <pc:spChg chg="add mod">
          <ac:chgData name="Kathleen Molaro" userId="ae00dadfbe57b241" providerId="LiveId" clId="{8B4A28BE-04D5-4A3E-A6B6-52F5BBC84459}" dt="2024-09-06T15:43:36.172" v="955" actId="14100"/>
          <ac:spMkLst>
            <pc:docMk/>
            <pc:sldMk cId="4205664100" sldId="278"/>
            <ac:spMk id="3" creationId="{48A07F9F-BDA8-B97F-3DB2-C0DF29E20518}"/>
          </ac:spMkLst>
        </pc:spChg>
        <pc:picChg chg="add mod ord">
          <ac:chgData name="Kathleen Molaro" userId="ae00dadfbe57b241" providerId="LiveId" clId="{8B4A28BE-04D5-4A3E-A6B6-52F5BBC84459}" dt="2024-09-06T15:48:47.770" v="964" actId="171"/>
          <ac:picMkLst>
            <pc:docMk/>
            <pc:sldMk cId="4205664100" sldId="278"/>
            <ac:picMk id="5" creationId="{6821B527-348E-F4E5-8313-808CFD4C0036}"/>
          </ac:picMkLst>
        </pc:picChg>
      </pc:sldChg>
    </pc:docChg>
  </pc:docChgLst>
  <pc:docChgLst>
    <pc:chgData name="Kathleen Molaro" userId="ae00dadfbe57b241" providerId="LiveId" clId="{DED4641D-8860-44AD-A5BE-45A0584F3B7C}"/>
    <pc:docChg chg="custSel addSld modSld sldOrd">
      <pc:chgData name="Kathleen Molaro" userId="ae00dadfbe57b241" providerId="LiveId" clId="{DED4641D-8860-44AD-A5BE-45A0584F3B7C}" dt="2023-05-05T22:30:10.262" v="1295"/>
      <pc:docMkLst>
        <pc:docMk/>
      </pc:docMkLst>
      <pc:sldChg chg="addSp delSp modSp new mod setBg">
        <pc:chgData name="Kathleen Molaro" userId="ae00dadfbe57b241" providerId="LiveId" clId="{DED4641D-8860-44AD-A5BE-45A0584F3B7C}" dt="2023-05-05T22:14:25.742" v="515" actId="20577"/>
        <pc:sldMkLst>
          <pc:docMk/>
          <pc:sldMk cId="3601359569" sldId="274"/>
        </pc:sldMkLst>
        <pc:spChg chg="mod">
          <ac:chgData name="Kathleen Molaro" userId="ae00dadfbe57b241" providerId="LiveId" clId="{DED4641D-8860-44AD-A5BE-45A0584F3B7C}" dt="2023-05-05T22:12:13.318" v="448" actId="26606"/>
          <ac:spMkLst>
            <pc:docMk/>
            <pc:sldMk cId="3601359569" sldId="274"/>
            <ac:spMk id="2" creationId="{53C30062-B128-E711-9E0B-4D4F4CD82811}"/>
          </ac:spMkLst>
        </pc:spChg>
        <pc:spChg chg="mod ord">
          <ac:chgData name="Kathleen Molaro" userId="ae00dadfbe57b241" providerId="LiveId" clId="{DED4641D-8860-44AD-A5BE-45A0584F3B7C}" dt="2023-05-05T22:14:25.742" v="515" actId="20577"/>
          <ac:spMkLst>
            <pc:docMk/>
            <pc:sldMk cId="3601359569" sldId="274"/>
            <ac:spMk id="3" creationId="{564898DD-4BB2-EE04-397A-CA54441DC447}"/>
          </ac:spMkLst>
        </pc:spChg>
        <pc:spChg chg="add del mod">
          <ac:chgData name="Kathleen Molaro" userId="ae00dadfbe57b241" providerId="LiveId" clId="{DED4641D-8860-44AD-A5BE-45A0584F3B7C}" dt="2023-05-05T22:10:37.187" v="420" actId="478"/>
          <ac:spMkLst>
            <pc:docMk/>
            <pc:sldMk cId="3601359569" sldId="274"/>
            <ac:spMk id="4" creationId="{F59116F3-2C85-8D42-6734-98156A6C653A}"/>
          </ac:spMkLst>
        </pc:spChg>
        <pc:spChg chg="add del mod">
          <ac:chgData name="Kathleen Molaro" userId="ae00dadfbe57b241" providerId="LiveId" clId="{DED4641D-8860-44AD-A5BE-45A0584F3B7C}" dt="2023-05-05T22:11:59.456" v="447" actId="478"/>
          <ac:spMkLst>
            <pc:docMk/>
            <pc:sldMk cId="3601359569" sldId="274"/>
            <ac:spMk id="7" creationId="{1B5F77C8-EF2D-2441-EF94-B7083D3E4772}"/>
          </ac:spMkLst>
        </pc:spChg>
        <pc:picChg chg="add mod">
          <ac:chgData name="Kathleen Molaro" userId="ae00dadfbe57b241" providerId="LiveId" clId="{DED4641D-8860-44AD-A5BE-45A0584F3B7C}" dt="2023-05-05T22:12:13.318" v="448" actId="26606"/>
          <ac:picMkLst>
            <pc:docMk/>
            <pc:sldMk cId="3601359569" sldId="274"/>
            <ac:picMk id="6" creationId="{46E0DF72-5F1E-3DAC-BB85-D1E50461CCA1}"/>
          </ac:picMkLst>
        </pc:picChg>
        <pc:picChg chg="add">
          <ac:chgData name="Kathleen Molaro" userId="ae00dadfbe57b241" providerId="LiveId" clId="{DED4641D-8860-44AD-A5BE-45A0584F3B7C}" dt="2023-05-05T22:12:13.318" v="448" actId="26606"/>
          <ac:picMkLst>
            <pc:docMk/>
            <pc:sldMk cId="3601359569" sldId="274"/>
            <ac:picMk id="11" creationId="{C115FFBB-C8EA-4BA2-A5DD-FE37795051B2}"/>
          </ac:picMkLst>
        </pc:picChg>
      </pc:sldChg>
      <pc:sldChg chg="modSp new mod ord">
        <pc:chgData name="Kathleen Molaro" userId="ae00dadfbe57b241" providerId="LiveId" clId="{DED4641D-8860-44AD-A5BE-45A0584F3B7C}" dt="2023-05-05T22:30:10.262" v="1295"/>
        <pc:sldMkLst>
          <pc:docMk/>
          <pc:sldMk cId="510033124" sldId="275"/>
        </pc:sldMkLst>
        <pc:spChg chg="mod">
          <ac:chgData name="Kathleen Molaro" userId="ae00dadfbe57b241" providerId="LiveId" clId="{DED4641D-8860-44AD-A5BE-45A0584F3B7C}" dt="2023-05-05T22:29:32.582" v="1293" actId="20577"/>
          <ac:spMkLst>
            <pc:docMk/>
            <pc:sldMk cId="510033124" sldId="275"/>
            <ac:spMk id="2" creationId="{9339FA1E-0018-DEE5-0692-6219AD29BAD2}"/>
          </ac:spMkLst>
        </pc:spChg>
        <pc:spChg chg="mod">
          <ac:chgData name="Kathleen Molaro" userId="ae00dadfbe57b241" providerId="LiveId" clId="{DED4641D-8860-44AD-A5BE-45A0584F3B7C}" dt="2023-05-05T22:29:04.748" v="1246" actId="113"/>
          <ac:spMkLst>
            <pc:docMk/>
            <pc:sldMk cId="510033124" sldId="275"/>
            <ac:spMk id="3" creationId="{02CEF94A-FCC3-AE66-8595-68177B699EC1}"/>
          </ac:spMkLst>
        </pc:spChg>
        <pc:spChg chg="mod">
          <ac:chgData name="Kathleen Molaro" userId="ae00dadfbe57b241" providerId="LiveId" clId="{DED4641D-8860-44AD-A5BE-45A0584F3B7C}" dt="2023-05-05T22:28:40.214" v="1232" actId="20577"/>
          <ac:spMkLst>
            <pc:docMk/>
            <pc:sldMk cId="510033124" sldId="275"/>
            <ac:spMk id="4" creationId="{53CA944F-86F3-3AE5-6B8F-BEF373C8A744}"/>
          </ac:spMkLst>
        </pc:spChg>
        <pc:spChg chg="mod">
          <ac:chgData name="Kathleen Molaro" userId="ae00dadfbe57b241" providerId="LiveId" clId="{DED4641D-8860-44AD-A5BE-45A0584F3B7C}" dt="2023-05-05T22:29:10.329" v="1247" actId="113"/>
          <ac:spMkLst>
            <pc:docMk/>
            <pc:sldMk cId="510033124" sldId="275"/>
            <ac:spMk id="5" creationId="{FD87C1D9-EAE9-9A5E-C7F4-C8293E4709A5}"/>
          </ac:spMkLst>
        </pc:spChg>
        <pc:spChg chg="mod">
          <ac:chgData name="Kathleen Molaro" userId="ae00dadfbe57b241" providerId="LiveId" clId="{DED4641D-8860-44AD-A5BE-45A0584F3B7C}" dt="2023-05-05T22:28:20.845" v="1224" actId="20577"/>
          <ac:spMkLst>
            <pc:docMk/>
            <pc:sldMk cId="510033124" sldId="275"/>
            <ac:spMk id="6" creationId="{FDD32B5B-ACE5-1935-87C2-6BD56604BC02}"/>
          </ac:spMkLst>
        </pc:spChg>
      </pc:sldChg>
    </pc:docChg>
  </pc:docChgLst>
  <pc:docChgLst>
    <pc:chgData name="Kathleen Molaro" userId="ae00dadfbe57b241" providerId="LiveId" clId="{94C6934E-EEE6-4B5B-A2C6-F1F04BCFACC1}"/>
    <pc:docChg chg="custSel addSld modSld">
      <pc:chgData name="Kathleen Molaro" userId="ae00dadfbe57b241" providerId="LiveId" clId="{94C6934E-EEE6-4B5B-A2C6-F1F04BCFACC1}" dt="2024-02-29T00:19:58.689" v="1396" actId="14100"/>
      <pc:docMkLst>
        <pc:docMk/>
      </pc:docMkLst>
      <pc:sldChg chg="addSp delSp modSp mod">
        <pc:chgData name="Kathleen Molaro" userId="ae00dadfbe57b241" providerId="LiveId" clId="{94C6934E-EEE6-4B5B-A2C6-F1F04BCFACC1}" dt="2024-02-28T22:56:26.904" v="304" actId="478"/>
        <pc:sldMkLst>
          <pc:docMk/>
          <pc:sldMk cId="3449990745" sldId="256"/>
        </pc:sldMkLst>
        <pc:spChg chg="add del mod">
          <ac:chgData name="Kathleen Molaro" userId="ae00dadfbe57b241" providerId="LiveId" clId="{94C6934E-EEE6-4B5B-A2C6-F1F04BCFACC1}" dt="2024-02-28T22:56:26.904" v="304" actId="478"/>
          <ac:spMkLst>
            <pc:docMk/>
            <pc:sldMk cId="3449990745" sldId="256"/>
            <ac:spMk id="5" creationId="{CDBD8BB9-4D38-42C6-FEA1-DB810051560A}"/>
          </ac:spMkLst>
        </pc:spChg>
      </pc:sldChg>
      <pc:sldChg chg="addSp modSp mod">
        <pc:chgData name="Kathleen Molaro" userId="ae00dadfbe57b241" providerId="LiveId" clId="{94C6934E-EEE6-4B5B-A2C6-F1F04BCFACC1}" dt="2024-02-28T22:19:56.986" v="13" actId="20577"/>
        <pc:sldMkLst>
          <pc:docMk/>
          <pc:sldMk cId="3259341008" sldId="259"/>
        </pc:sldMkLst>
        <pc:spChg chg="add mod">
          <ac:chgData name="Kathleen Molaro" userId="ae00dadfbe57b241" providerId="LiveId" clId="{94C6934E-EEE6-4B5B-A2C6-F1F04BCFACC1}" dt="2024-02-28T22:19:56.986" v="13" actId="20577"/>
          <ac:spMkLst>
            <pc:docMk/>
            <pc:sldMk cId="3259341008" sldId="259"/>
            <ac:spMk id="4" creationId="{A79C8603-672C-FD70-F61D-1B63EBFC7106}"/>
          </ac:spMkLst>
        </pc:spChg>
      </pc:sldChg>
      <pc:sldChg chg="addSp modSp mod">
        <pc:chgData name="Kathleen Molaro" userId="ae00dadfbe57b241" providerId="LiveId" clId="{94C6934E-EEE6-4B5B-A2C6-F1F04BCFACC1}" dt="2024-02-28T22:43:28.492" v="242" actId="27636"/>
        <pc:sldMkLst>
          <pc:docMk/>
          <pc:sldMk cId="2424143901" sldId="260"/>
        </pc:sldMkLst>
        <pc:spChg chg="add mod">
          <ac:chgData name="Kathleen Molaro" userId="ae00dadfbe57b241" providerId="LiveId" clId="{94C6934E-EEE6-4B5B-A2C6-F1F04BCFACC1}" dt="2024-02-28T22:20:25.177" v="19" actId="20577"/>
          <ac:spMkLst>
            <pc:docMk/>
            <pc:sldMk cId="2424143901" sldId="260"/>
            <ac:spMk id="3" creationId="{443C636E-0497-8A34-32E4-E699406657E1}"/>
          </ac:spMkLst>
        </pc:spChg>
        <pc:spChg chg="mod">
          <ac:chgData name="Kathleen Molaro" userId="ae00dadfbe57b241" providerId="LiveId" clId="{94C6934E-EEE6-4B5B-A2C6-F1F04BCFACC1}" dt="2024-02-28T22:43:28.492" v="242" actId="27636"/>
          <ac:spMkLst>
            <pc:docMk/>
            <pc:sldMk cId="2424143901" sldId="260"/>
            <ac:spMk id="5" creationId="{00000000-0000-0000-0000-000000000000}"/>
          </ac:spMkLst>
        </pc:spChg>
      </pc:sldChg>
      <pc:sldChg chg="addSp modSp mod">
        <pc:chgData name="Kathleen Molaro" userId="ae00dadfbe57b241" providerId="LiveId" clId="{94C6934E-EEE6-4B5B-A2C6-F1F04BCFACC1}" dt="2024-02-28T22:20:41.191" v="22" actId="20577"/>
        <pc:sldMkLst>
          <pc:docMk/>
          <pc:sldMk cId="3714502839" sldId="261"/>
        </pc:sldMkLst>
        <pc:spChg chg="add mod">
          <ac:chgData name="Kathleen Molaro" userId="ae00dadfbe57b241" providerId="LiveId" clId="{94C6934E-EEE6-4B5B-A2C6-F1F04BCFACC1}" dt="2024-02-28T22:20:41.191" v="22" actId="20577"/>
          <ac:spMkLst>
            <pc:docMk/>
            <pc:sldMk cId="3714502839" sldId="261"/>
            <ac:spMk id="3" creationId="{17C0344A-A702-36D1-8315-0E0FC3847C0E}"/>
          </ac:spMkLst>
        </pc:spChg>
      </pc:sldChg>
      <pc:sldChg chg="addSp modSp mod">
        <pc:chgData name="Kathleen Molaro" userId="ae00dadfbe57b241" providerId="LiveId" clId="{94C6934E-EEE6-4B5B-A2C6-F1F04BCFACC1}" dt="2024-02-28T23:58:00.196" v="827" actId="20577"/>
        <pc:sldMkLst>
          <pc:docMk/>
          <pc:sldMk cId="1248235613" sldId="262"/>
        </pc:sldMkLst>
        <pc:spChg chg="add mod">
          <ac:chgData name="Kathleen Molaro" userId="ae00dadfbe57b241" providerId="LiveId" clId="{94C6934E-EEE6-4B5B-A2C6-F1F04BCFACC1}" dt="2024-02-28T23:58:00.196" v="827" actId="20577"/>
          <ac:spMkLst>
            <pc:docMk/>
            <pc:sldMk cId="1248235613" sldId="262"/>
            <ac:spMk id="3" creationId="{4FDFCDE7-1A54-0B1A-1016-33427BD51938}"/>
          </ac:spMkLst>
        </pc:spChg>
      </pc:sldChg>
      <pc:sldChg chg="addSp modSp mod">
        <pc:chgData name="Kathleen Molaro" userId="ae00dadfbe57b241" providerId="LiveId" clId="{94C6934E-EEE6-4B5B-A2C6-F1F04BCFACC1}" dt="2024-02-28T23:58:43.634" v="838" actId="20577"/>
        <pc:sldMkLst>
          <pc:docMk/>
          <pc:sldMk cId="3236879733" sldId="269"/>
        </pc:sldMkLst>
        <pc:spChg chg="add mod">
          <ac:chgData name="Kathleen Molaro" userId="ae00dadfbe57b241" providerId="LiveId" clId="{94C6934E-EEE6-4B5B-A2C6-F1F04BCFACC1}" dt="2024-02-28T23:58:43.634" v="838" actId="20577"/>
          <ac:spMkLst>
            <pc:docMk/>
            <pc:sldMk cId="3236879733" sldId="269"/>
            <ac:spMk id="2" creationId="{E67C2A0F-EDD9-14B2-9332-D38CFA1796C5}"/>
          </ac:spMkLst>
        </pc:spChg>
      </pc:sldChg>
      <pc:sldChg chg="addSp modSp mod">
        <pc:chgData name="Kathleen Molaro" userId="ae00dadfbe57b241" providerId="LiveId" clId="{94C6934E-EEE6-4B5B-A2C6-F1F04BCFACC1}" dt="2024-02-28T22:20:11.902" v="16" actId="20577"/>
        <pc:sldMkLst>
          <pc:docMk/>
          <pc:sldMk cId="1772603402" sldId="270"/>
        </pc:sldMkLst>
        <pc:spChg chg="add mod">
          <ac:chgData name="Kathleen Molaro" userId="ae00dadfbe57b241" providerId="LiveId" clId="{94C6934E-EEE6-4B5B-A2C6-F1F04BCFACC1}" dt="2024-02-28T22:20:11.902" v="16" actId="20577"/>
          <ac:spMkLst>
            <pc:docMk/>
            <pc:sldMk cId="1772603402" sldId="270"/>
            <ac:spMk id="3" creationId="{26A75ED5-C6A5-2B5D-0FAD-9A3F37968F99}"/>
          </ac:spMkLst>
        </pc:spChg>
      </pc:sldChg>
      <pc:sldChg chg="addSp modSp mod">
        <pc:chgData name="Kathleen Molaro" userId="ae00dadfbe57b241" providerId="LiveId" clId="{94C6934E-EEE6-4B5B-A2C6-F1F04BCFACC1}" dt="2024-02-28T23:58:07.761" v="829" actId="20577"/>
        <pc:sldMkLst>
          <pc:docMk/>
          <pc:sldMk cId="3093233922" sldId="271"/>
        </pc:sldMkLst>
        <pc:spChg chg="mod">
          <ac:chgData name="Kathleen Molaro" userId="ae00dadfbe57b241" providerId="LiveId" clId="{94C6934E-EEE6-4B5B-A2C6-F1F04BCFACC1}" dt="2024-02-28T23:56:56.578" v="825" actId="122"/>
          <ac:spMkLst>
            <pc:docMk/>
            <pc:sldMk cId="3093233922" sldId="271"/>
            <ac:spMk id="2" creationId="{00000000-0000-0000-0000-000000000000}"/>
          </ac:spMkLst>
        </pc:spChg>
        <pc:spChg chg="add mod">
          <ac:chgData name="Kathleen Molaro" userId="ae00dadfbe57b241" providerId="LiveId" clId="{94C6934E-EEE6-4B5B-A2C6-F1F04BCFACC1}" dt="2024-02-28T23:58:07.761" v="829" actId="20577"/>
          <ac:spMkLst>
            <pc:docMk/>
            <pc:sldMk cId="3093233922" sldId="271"/>
            <ac:spMk id="4" creationId="{F0DD67AD-48EA-F4D8-E433-6941D0AF5166}"/>
          </ac:spMkLst>
        </pc:spChg>
      </pc:sldChg>
      <pc:sldChg chg="addSp modSp mod modAnim">
        <pc:chgData name="Kathleen Molaro" userId="ae00dadfbe57b241" providerId="LiveId" clId="{94C6934E-EEE6-4B5B-A2C6-F1F04BCFACC1}" dt="2024-02-28T23:58:14.350" v="831" actId="20577"/>
        <pc:sldMkLst>
          <pc:docMk/>
          <pc:sldMk cId="3065934808" sldId="272"/>
        </pc:sldMkLst>
        <pc:spChg chg="mod">
          <ac:chgData name="Kathleen Molaro" userId="ae00dadfbe57b241" providerId="LiveId" clId="{94C6934E-EEE6-4B5B-A2C6-F1F04BCFACC1}" dt="2024-02-28T22:50:02.975" v="275" actId="122"/>
          <ac:spMkLst>
            <pc:docMk/>
            <pc:sldMk cId="3065934808" sldId="272"/>
            <ac:spMk id="2" creationId="{00000000-0000-0000-0000-000000000000}"/>
          </ac:spMkLst>
        </pc:spChg>
        <pc:spChg chg="add mod">
          <ac:chgData name="Kathleen Molaro" userId="ae00dadfbe57b241" providerId="LiveId" clId="{94C6934E-EEE6-4B5B-A2C6-F1F04BCFACC1}" dt="2024-02-28T23:58:14.350" v="831" actId="20577"/>
          <ac:spMkLst>
            <pc:docMk/>
            <pc:sldMk cId="3065934808" sldId="272"/>
            <ac:spMk id="3" creationId="{9665946C-028A-49E0-75BF-5521817E058B}"/>
          </ac:spMkLst>
        </pc:spChg>
        <pc:spChg chg="mod">
          <ac:chgData name="Kathleen Molaro" userId="ae00dadfbe57b241" providerId="LiveId" clId="{94C6934E-EEE6-4B5B-A2C6-F1F04BCFACC1}" dt="2024-02-28T22:49:52.572" v="274" actId="113"/>
          <ac:spMkLst>
            <pc:docMk/>
            <pc:sldMk cId="3065934808" sldId="272"/>
            <ac:spMk id="5" creationId="{00000000-0000-0000-0000-000000000000}"/>
          </ac:spMkLst>
        </pc:spChg>
      </pc:sldChg>
      <pc:sldChg chg="addSp modSp mod">
        <pc:chgData name="Kathleen Molaro" userId="ae00dadfbe57b241" providerId="LiveId" clId="{94C6934E-EEE6-4B5B-A2C6-F1F04BCFACC1}" dt="2024-02-28T23:58:34.644" v="836" actId="20577"/>
        <pc:sldMkLst>
          <pc:docMk/>
          <pc:sldMk cId="1871659347" sldId="273"/>
        </pc:sldMkLst>
        <pc:spChg chg="add mod">
          <ac:chgData name="Kathleen Molaro" userId="ae00dadfbe57b241" providerId="LiveId" clId="{94C6934E-EEE6-4B5B-A2C6-F1F04BCFACC1}" dt="2024-02-28T23:58:34.644" v="836" actId="20577"/>
          <ac:spMkLst>
            <pc:docMk/>
            <pc:sldMk cId="1871659347" sldId="273"/>
            <ac:spMk id="3" creationId="{9700C724-947D-8316-15E4-9FCDBCCFBF28}"/>
          </ac:spMkLst>
        </pc:spChg>
      </pc:sldChg>
      <pc:sldChg chg="addSp modSp mod">
        <pc:chgData name="Kathleen Molaro" userId="ae00dadfbe57b241" providerId="LiveId" clId="{94C6934E-EEE6-4B5B-A2C6-F1F04BCFACC1}" dt="2024-02-28T22:33:01.136" v="77" actId="20577"/>
        <pc:sldMkLst>
          <pc:docMk/>
          <pc:sldMk cId="3601359569" sldId="274"/>
        </pc:sldMkLst>
        <pc:spChg chg="mod">
          <ac:chgData name="Kathleen Molaro" userId="ae00dadfbe57b241" providerId="LiveId" clId="{94C6934E-EEE6-4B5B-A2C6-F1F04BCFACC1}" dt="2024-02-28T22:33:01.136" v="77" actId="20577"/>
          <ac:spMkLst>
            <pc:docMk/>
            <pc:sldMk cId="3601359569" sldId="274"/>
            <ac:spMk id="3" creationId="{564898DD-4BB2-EE04-397A-CA54441DC447}"/>
          </ac:spMkLst>
        </pc:spChg>
        <pc:spChg chg="add mod">
          <ac:chgData name="Kathleen Molaro" userId="ae00dadfbe57b241" providerId="LiveId" clId="{94C6934E-EEE6-4B5B-A2C6-F1F04BCFACC1}" dt="2024-02-28T22:19:43.819" v="10" actId="20577"/>
          <ac:spMkLst>
            <pc:docMk/>
            <pc:sldMk cId="3601359569" sldId="274"/>
            <ac:spMk id="4" creationId="{9BFEC7F1-F39D-B85B-EDD0-B70B18A794FC}"/>
          </ac:spMkLst>
        </pc:spChg>
      </pc:sldChg>
      <pc:sldChg chg="addSp modSp mod">
        <pc:chgData name="Kathleen Molaro" userId="ae00dadfbe57b241" providerId="LiveId" clId="{94C6934E-EEE6-4B5B-A2C6-F1F04BCFACC1}" dt="2024-02-28T23:58:24.930" v="834" actId="20577"/>
        <pc:sldMkLst>
          <pc:docMk/>
          <pc:sldMk cId="510033124" sldId="275"/>
        </pc:sldMkLst>
        <pc:spChg chg="mod">
          <ac:chgData name="Kathleen Molaro" userId="ae00dadfbe57b241" providerId="LiveId" clId="{94C6934E-EEE6-4B5B-A2C6-F1F04BCFACC1}" dt="2024-02-28T22:52:33.108" v="300" actId="20577"/>
          <ac:spMkLst>
            <pc:docMk/>
            <pc:sldMk cId="510033124" sldId="275"/>
            <ac:spMk id="6" creationId="{FDD32B5B-ACE5-1935-87C2-6BD56604BC02}"/>
          </ac:spMkLst>
        </pc:spChg>
        <pc:spChg chg="add mod">
          <ac:chgData name="Kathleen Molaro" userId="ae00dadfbe57b241" providerId="LiveId" clId="{94C6934E-EEE6-4B5B-A2C6-F1F04BCFACC1}" dt="2024-02-28T23:58:24.930" v="834" actId="20577"/>
          <ac:spMkLst>
            <pc:docMk/>
            <pc:sldMk cId="510033124" sldId="275"/>
            <ac:spMk id="7" creationId="{ED0B19F9-AC68-9812-0BE5-C2F5134EE831}"/>
          </ac:spMkLst>
        </pc:spChg>
      </pc:sldChg>
      <pc:sldChg chg="addSp delSp modSp new mod">
        <pc:chgData name="Kathleen Molaro" userId="ae00dadfbe57b241" providerId="LiveId" clId="{94C6934E-EEE6-4B5B-A2C6-F1F04BCFACC1}" dt="2024-02-28T23:07:08.180" v="824" actId="20577"/>
        <pc:sldMkLst>
          <pc:docMk/>
          <pc:sldMk cId="2777940122" sldId="276"/>
        </pc:sldMkLst>
        <pc:spChg chg="add mod">
          <ac:chgData name="Kathleen Molaro" userId="ae00dadfbe57b241" providerId="LiveId" clId="{94C6934E-EEE6-4B5B-A2C6-F1F04BCFACC1}" dt="2024-02-28T22:56:34.374" v="305"/>
          <ac:spMkLst>
            <pc:docMk/>
            <pc:sldMk cId="2777940122" sldId="276"/>
            <ac:spMk id="2" creationId="{5A6441E8-67E1-71FD-F3E3-B0C4980568D5}"/>
          </ac:spMkLst>
        </pc:spChg>
        <pc:spChg chg="add mod">
          <ac:chgData name="Kathleen Molaro" userId="ae00dadfbe57b241" providerId="LiveId" clId="{94C6934E-EEE6-4B5B-A2C6-F1F04BCFACC1}" dt="2024-02-28T23:07:08.180" v="824" actId="20577"/>
          <ac:spMkLst>
            <pc:docMk/>
            <pc:sldMk cId="2777940122" sldId="276"/>
            <ac:spMk id="3" creationId="{7D5C124B-280F-52C6-CA53-C528A619F9AC}"/>
          </ac:spMkLst>
        </pc:spChg>
        <pc:spChg chg="add mod">
          <ac:chgData name="Kathleen Molaro" userId="ae00dadfbe57b241" providerId="LiveId" clId="{94C6934E-EEE6-4B5B-A2C6-F1F04BCFACC1}" dt="2024-02-28T23:04:59.916" v="793" actId="1582"/>
          <ac:spMkLst>
            <pc:docMk/>
            <pc:sldMk cId="2777940122" sldId="276"/>
            <ac:spMk id="6" creationId="{0039E279-27A6-FA61-1E6E-AC6ACB0930C1}"/>
          </ac:spMkLst>
        </pc:spChg>
        <pc:spChg chg="add mod">
          <ac:chgData name="Kathleen Molaro" userId="ae00dadfbe57b241" providerId="LiveId" clId="{94C6934E-EEE6-4B5B-A2C6-F1F04BCFACC1}" dt="2024-02-28T23:05:26.565" v="795" actId="1076"/>
          <ac:spMkLst>
            <pc:docMk/>
            <pc:sldMk cId="2777940122" sldId="276"/>
            <ac:spMk id="7" creationId="{50D2435A-134D-E421-8FCE-67ADB8129A9A}"/>
          </ac:spMkLst>
        </pc:spChg>
        <pc:spChg chg="add mod">
          <ac:chgData name="Kathleen Molaro" userId="ae00dadfbe57b241" providerId="LiveId" clId="{94C6934E-EEE6-4B5B-A2C6-F1F04BCFACC1}" dt="2024-02-28T23:06:22.106" v="806" actId="1076"/>
          <ac:spMkLst>
            <pc:docMk/>
            <pc:sldMk cId="2777940122" sldId="276"/>
            <ac:spMk id="8" creationId="{17020C79-5FBC-EC6A-0A71-258912A7C72B}"/>
          </ac:spMkLst>
        </pc:spChg>
        <pc:cxnChg chg="add del">
          <ac:chgData name="Kathleen Molaro" userId="ae00dadfbe57b241" providerId="LiveId" clId="{94C6934E-EEE6-4B5B-A2C6-F1F04BCFACC1}" dt="2024-02-28T23:04:15.510" v="790" actId="478"/>
          <ac:cxnSpMkLst>
            <pc:docMk/>
            <pc:sldMk cId="2777940122" sldId="276"/>
            <ac:cxnSpMk id="5" creationId="{09EB46BF-918E-75A7-115D-38E7A5A2D415}"/>
          </ac:cxnSpMkLst>
        </pc:cxnChg>
      </pc:sldChg>
      <pc:sldChg chg="addSp delSp modSp new mod">
        <pc:chgData name="Kathleen Molaro" userId="ae00dadfbe57b241" providerId="LiveId" clId="{94C6934E-EEE6-4B5B-A2C6-F1F04BCFACC1}" dt="2024-02-29T00:19:58.689" v="1396" actId="14100"/>
        <pc:sldMkLst>
          <pc:docMk/>
          <pc:sldMk cId="661104638" sldId="277"/>
        </pc:sldMkLst>
        <pc:spChg chg="add mod">
          <ac:chgData name="Kathleen Molaro" userId="ae00dadfbe57b241" providerId="LiveId" clId="{94C6934E-EEE6-4B5B-A2C6-F1F04BCFACC1}" dt="2024-02-29T00:17:53.713" v="1383" actId="20577"/>
          <ac:spMkLst>
            <pc:docMk/>
            <pc:sldMk cId="661104638" sldId="277"/>
            <ac:spMk id="2" creationId="{5074021A-56C8-D17C-3E01-5324E4DC131B}"/>
          </ac:spMkLst>
        </pc:spChg>
        <pc:spChg chg="add del mod">
          <ac:chgData name="Kathleen Molaro" userId="ae00dadfbe57b241" providerId="LiveId" clId="{94C6934E-EEE6-4B5B-A2C6-F1F04BCFACC1}" dt="2024-02-29T00:18:39.938" v="1387" actId="478"/>
          <ac:spMkLst>
            <pc:docMk/>
            <pc:sldMk cId="661104638" sldId="277"/>
            <ac:spMk id="4" creationId="{6F43CE9A-6A18-5379-3C67-682DE90D0E9C}"/>
          </ac:spMkLst>
        </pc:spChg>
        <pc:spChg chg="add del">
          <ac:chgData name="Kathleen Molaro" userId="ae00dadfbe57b241" providerId="LiveId" clId="{94C6934E-EEE6-4B5B-A2C6-F1F04BCFACC1}" dt="2024-02-29T00:18:59.737" v="1389" actId="478"/>
          <ac:spMkLst>
            <pc:docMk/>
            <pc:sldMk cId="661104638" sldId="277"/>
            <ac:spMk id="6" creationId="{6466A09D-DB15-419F-DEDD-C9545F7245FE}"/>
          </ac:spMkLst>
        </pc:spChg>
        <pc:spChg chg="add mod">
          <ac:chgData name="Kathleen Molaro" userId="ae00dadfbe57b241" providerId="LiveId" clId="{94C6934E-EEE6-4B5B-A2C6-F1F04BCFACC1}" dt="2024-02-29T00:19:58.689" v="1396" actId="14100"/>
          <ac:spMkLst>
            <pc:docMk/>
            <pc:sldMk cId="661104638" sldId="277"/>
            <ac:spMk id="7" creationId="{6D977CF1-0717-BF12-B1C9-6873107C9E5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9/6/2024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670606"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iris.peabody.vanderbilt.edu/module/ebp_01/cresource/q2/p06/"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 is Youth Ministry?</a:t>
            </a:r>
          </a:p>
        </p:txBody>
      </p:sp>
      <p:sp>
        <p:nvSpPr>
          <p:cNvPr id="3" name="Subtitle 2"/>
          <p:cNvSpPr>
            <a:spLocks noGrp="1"/>
          </p:cNvSpPr>
          <p:nvPr>
            <p:ph type="subTitle" idx="1"/>
          </p:nvPr>
        </p:nvSpPr>
        <p:spPr>
          <a:xfrm>
            <a:off x="1370693" y="3813492"/>
            <a:ext cx="9440034" cy="1049867"/>
          </a:xfrm>
        </p:spPr>
        <p:txBody>
          <a:bodyPr/>
          <a:lstStyle/>
          <a:p>
            <a:r>
              <a:rPr lang="en-US" dirty="0"/>
              <a:t>Youth and Young Adult Commission</a:t>
            </a:r>
            <a:br>
              <a:rPr lang="en-US" dirty="0"/>
            </a:br>
            <a:r>
              <a:rPr lang="en-US" dirty="0"/>
              <a:t>National Fraternity of Secular Franciscan Order – U.S.A.</a:t>
            </a:r>
          </a:p>
        </p:txBody>
      </p:sp>
      <p:sp>
        <p:nvSpPr>
          <p:cNvPr id="4" name="Oval 3">
            <a:extLst>
              <a:ext uri="{FF2B5EF4-FFF2-40B4-BE49-F238E27FC236}">
                <a16:creationId xmlns:a16="http://schemas.microsoft.com/office/drawing/2014/main" id="{47D81BDD-4D98-457F-B7CA-A2AFA2FB23A1}"/>
              </a:ext>
            </a:extLst>
          </p:cNvPr>
          <p:cNvSpPr/>
          <p:nvPr/>
        </p:nvSpPr>
        <p:spPr>
          <a:xfrm>
            <a:off x="10871654" y="261119"/>
            <a:ext cx="978946" cy="1018065"/>
          </a:xfrm>
          <a:prstGeom prst="ellipse">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44999074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923"/>
            <a:ext cx="5934950" cy="1209546"/>
          </a:xfrm>
        </p:spPr>
        <p:txBody>
          <a:bodyPr/>
          <a:lstStyle/>
          <a:p>
            <a:pPr algn="l"/>
            <a:r>
              <a:rPr lang="en-US" b="1" dirty="0"/>
              <a:t>What do we </a:t>
            </a:r>
            <a:r>
              <a:rPr lang="en-US" b="1"/>
              <a:t>mean by “Flexible </a:t>
            </a:r>
            <a:r>
              <a:rPr lang="en-US" b="1" dirty="0"/>
              <a:t>and </a:t>
            </a:r>
            <a:r>
              <a:rPr lang="en-US" b="1"/>
              <a:t>Adaptable Programming?”</a:t>
            </a:r>
            <a:endParaRPr lang="en-US" b="1" dirty="0"/>
          </a:p>
        </p:txBody>
      </p:sp>
      <p:sp>
        <p:nvSpPr>
          <p:cNvPr id="5" name="Text Placeholder 4"/>
          <p:cNvSpPr>
            <a:spLocks noGrp="1"/>
          </p:cNvSpPr>
          <p:nvPr>
            <p:ph type="body" sz="half" idx="2"/>
          </p:nvPr>
        </p:nvSpPr>
        <p:spPr>
          <a:xfrm>
            <a:off x="709128" y="1987420"/>
            <a:ext cx="8869212" cy="4870579"/>
          </a:xfrm>
        </p:spPr>
        <p:txBody>
          <a:bodyPr>
            <a:normAutofit fontScale="32500" lnSpcReduction="20000"/>
          </a:bodyPr>
          <a:lstStyle/>
          <a:p>
            <a:pPr marL="571500" indent="-571500" algn="l">
              <a:buFont typeface="Arial" panose="020B0604020202020204" pitchFamily="34" charset="0"/>
              <a:buChar char="•"/>
            </a:pPr>
            <a:r>
              <a:rPr lang="en-US" sz="6200" b="1" dirty="0">
                <a:latin typeface="Calibri Light" panose="020F0302020204030204" pitchFamily="34" charset="0"/>
              </a:rPr>
              <a:t>A diversity of program settings,</a:t>
            </a:r>
          </a:p>
          <a:p>
            <a:pPr marL="571500" indent="-571500" algn="l">
              <a:buFont typeface="Arial" panose="020B0604020202020204" pitchFamily="34" charset="0"/>
              <a:buChar char="•"/>
            </a:pPr>
            <a:r>
              <a:rPr lang="en-US" sz="6200" b="1" dirty="0">
                <a:latin typeface="Calibri Light" panose="020F0302020204030204" pitchFamily="34" charset="0"/>
              </a:rPr>
              <a:t>Age-specific programs for young and older adolescents.</a:t>
            </a:r>
          </a:p>
          <a:p>
            <a:pPr marL="571500" indent="-571500" algn="l">
              <a:buFont typeface="Arial" panose="020B0604020202020204" pitchFamily="34" charset="0"/>
              <a:buChar char="•"/>
            </a:pPr>
            <a:r>
              <a:rPr lang="en-US" sz="6200" b="1" dirty="0">
                <a:latin typeface="Calibri Light" panose="020F0302020204030204" pitchFamily="34" charset="0"/>
              </a:rPr>
              <a:t>Family-centered programs for the entire family , for parents, for grandparents raising children, adolescents, </a:t>
            </a:r>
            <a:r>
              <a:rPr lang="en-US" sz="6200" b="1" dirty="0" err="1">
                <a:latin typeface="Calibri Light" panose="020F0302020204030204" pitchFamily="34" charset="0"/>
              </a:rPr>
              <a:t>etc</a:t>
            </a:r>
            <a:r>
              <a:rPr lang="en-US" sz="6200" b="1" dirty="0">
                <a:latin typeface="Calibri Light" panose="020F0302020204030204" pitchFamily="34" charset="0"/>
              </a:rPr>
              <a:t>…</a:t>
            </a:r>
          </a:p>
          <a:p>
            <a:pPr marL="571500" indent="-571500" algn="l">
              <a:buFont typeface="Arial" panose="020B0604020202020204" pitchFamily="34" charset="0"/>
              <a:buChar char="•"/>
            </a:pPr>
            <a:r>
              <a:rPr lang="en-US" sz="6200" b="1" dirty="0">
                <a:latin typeface="Calibri Light" panose="020F0302020204030204" pitchFamily="34" charset="0"/>
              </a:rPr>
              <a:t>Small-groups programs and small ecclesial community experiences.</a:t>
            </a:r>
          </a:p>
          <a:p>
            <a:pPr marL="571500" indent="-571500" algn="l">
              <a:buFont typeface="Arial" panose="020B0604020202020204" pitchFamily="34" charset="0"/>
              <a:buChar char="•"/>
            </a:pPr>
            <a:r>
              <a:rPr lang="en-US" sz="6200" b="1" dirty="0">
                <a:latin typeface="Calibri Light" panose="020F0302020204030204" pitchFamily="34" charset="0"/>
              </a:rPr>
              <a:t>Home-based programs, activities, and resources.</a:t>
            </a:r>
          </a:p>
          <a:p>
            <a:pPr marL="571500" indent="-571500" algn="l">
              <a:buFont typeface="Arial" panose="020B0604020202020204" pitchFamily="34" charset="0"/>
              <a:buChar char="•"/>
            </a:pPr>
            <a:r>
              <a:rPr lang="en-US" sz="6200" b="1" dirty="0">
                <a:latin typeface="Calibri Light" panose="020F0302020204030204" pitchFamily="34" charset="0"/>
              </a:rPr>
              <a:t>One-on-One and mentoring programs and activities.</a:t>
            </a:r>
          </a:p>
          <a:p>
            <a:pPr marL="571500" indent="-571500" algn="l">
              <a:buFont typeface="Arial" panose="020B0604020202020204" pitchFamily="34" charset="0"/>
              <a:buChar char="•"/>
            </a:pPr>
            <a:r>
              <a:rPr lang="en-US" sz="6200" b="1" dirty="0">
                <a:latin typeface="Calibri Light" panose="020F0302020204030204" pitchFamily="34" charset="0"/>
              </a:rPr>
              <a:t>Independent or self-directed programs.</a:t>
            </a:r>
          </a:p>
          <a:p>
            <a:pPr marL="571500" indent="-571500" algn="l">
              <a:buFont typeface="Arial" panose="020B0604020202020204" pitchFamily="34" charset="0"/>
              <a:buChar char="•"/>
            </a:pPr>
            <a:r>
              <a:rPr lang="en-US" sz="6200" b="1" dirty="0">
                <a:latin typeface="Calibri Light" panose="020F0302020204030204" pitchFamily="34" charset="0"/>
              </a:rPr>
              <a:t>A variety of scheduling options and program settings to respond to the reality of the busy lives and commitments of adolescents and their families.</a:t>
            </a:r>
          </a:p>
          <a:p>
            <a:pPr marL="571500" indent="-571500" algn="l">
              <a:buFont typeface="Arial" panose="020B0604020202020204" pitchFamily="34" charset="0"/>
              <a:buChar char="•"/>
            </a:pPr>
            <a:r>
              <a:rPr lang="en-US" sz="6200" b="1" dirty="0">
                <a:latin typeface="Calibri Light" panose="020F0302020204030204" pitchFamily="34" charset="0"/>
              </a:rPr>
              <a:t>Use of current technology to facilitate communication in program development and implementation.</a:t>
            </a:r>
          </a:p>
          <a:p>
            <a:pPr algn="l"/>
            <a:endParaRPr lang="en-US" sz="2800" dirty="0">
              <a:latin typeface="Calibri Light" panose="020F0302020204030204" pitchFamily="34" charset="0"/>
            </a:endParaRPr>
          </a:p>
          <a:p>
            <a:pPr algn="l"/>
            <a:br>
              <a:rPr lang="en-US" dirty="0"/>
            </a:br>
            <a:endParaRPr lang="en-US" dirty="0"/>
          </a:p>
        </p:txBody>
      </p:sp>
      <p:sp>
        <p:nvSpPr>
          <p:cNvPr id="3" name="TextBox 2">
            <a:extLst>
              <a:ext uri="{FF2B5EF4-FFF2-40B4-BE49-F238E27FC236}">
                <a16:creationId xmlns:a16="http://schemas.microsoft.com/office/drawing/2014/main" id="{9665946C-028A-49E0-75BF-5521817E058B}"/>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9</a:t>
            </a:r>
          </a:p>
        </p:txBody>
      </p:sp>
    </p:spTree>
    <p:extLst>
      <p:ext uri="{BB962C8B-B14F-4D97-AF65-F5344CB8AC3E}">
        <p14:creationId xmlns:p14="http://schemas.microsoft.com/office/powerpoint/2010/main" val="30659348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anim calcmode="lin" valueType="num">
                                      <p:cBhvr>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2000"/>
                                        <p:tgtEl>
                                          <p:spTgt spid="5">
                                            <p:txEl>
                                              <p:pRg st="6" end="6"/>
                                            </p:txEl>
                                          </p:spTgt>
                                        </p:tgtEl>
                                      </p:cBhvr>
                                    </p:animEffect>
                                    <p:anim calcmode="lin" valueType="num">
                                      <p:cBhvr>
                                        <p:cTn id="50"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2000"/>
                                        <p:tgtEl>
                                          <p:spTgt spid="5">
                                            <p:txEl>
                                              <p:pRg st="7" end="7"/>
                                            </p:txEl>
                                          </p:spTgt>
                                        </p:tgtEl>
                                      </p:cBhvr>
                                    </p:animEffect>
                                    <p:anim calcmode="lin" valueType="num">
                                      <p:cBhvr>
                                        <p:cTn id="5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2000"/>
                                        <p:tgtEl>
                                          <p:spTgt spid="5">
                                            <p:txEl>
                                              <p:pRg st="8" end="8"/>
                                            </p:txEl>
                                          </p:spTgt>
                                        </p:tgtEl>
                                      </p:cBhvr>
                                    </p:animEffect>
                                    <p:anim calcmode="lin" valueType="num">
                                      <p:cBhvr>
                                        <p:cTn id="64"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FA1E-0018-DEE5-0692-6219AD29BAD2}"/>
              </a:ext>
            </a:extLst>
          </p:cNvPr>
          <p:cNvSpPr>
            <a:spLocks noGrp="1"/>
          </p:cNvSpPr>
          <p:nvPr>
            <p:ph type="title"/>
          </p:nvPr>
        </p:nvSpPr>
        <p:spPr/>
        <p:txBody>
          <a:bodyPr/>
          <a:lstStyle/>
          <a:p>
            <a:r>
              <a:rPr lang="en-US" dirty="0"/>
              <a:t>A New Approach</a:t>
            </a:r>
          </a:p>
        </p:txBody>
      </p:sp>
      <p:sp>
        <p:nvSpPr>
          <p:cNvPr id="3" name="Text Placeholder 2">
            <a:extLst>
              <a:ext uri="{FF2B5EF4-FFF2-40B4-BE49-F238E27FC236}">
                <a16:creationId xmlns:a16="http://schemas.microsoft.com/office/drawing/2014/main" id="{02CEF94A-FCC3-AE66-8595-68177B699EC1}"/>
              </a:ext>
            </a:extLst>
          </p:cNvPr>
          <p:cNvSpPr>
            <a:spLocks noGrp="1"/>
          </p:cNvSpPr>
          <p:nvPr>
            <p:ph type="body" idx="1"/>
          </p:nvPr>
        </p:nvSpPr>
        <p:spPr/>
        <p:txBody>
          <a:bodyPr/>
          <a:lstStyle/>
          <a:p>
            <a:r>
              <a:rPr lang="en-US" b="1" dirty="0"/>
              <a:t>Old Method</a:t>
            </a:r>
          </a:p>
        </p:txBody>
      </p:sp>
      <p:sp>
        <p:nvSpPr>
          <p:cNvPr id="4" name="Content Placeholder 3">
            <a:extLst>
              <a:ext uri="{FF2B5EF4-FFF2-40B4-BE49-F238E27FC236}">
                <a16:creationId xmlns:a16="http://schemas.microsoft.com/office/drawing/2014/main" id="{53CA944F-86F3-3AE5-6B8F-BEF373C8A744}"/>
              </a:ext>
            </a:extLst>
          </p:cNvPr>
          <p:cNvSpPr>
            <a:spLocks noGrp="1"/>
          </p:cNvSpPr>
          <p:nvPr>
            <p:ph sz="half" idx="2"/>
          </p:nvPr>
        </p:nvSpPr>
        <p:spPr/>
        <p:txBody>
          <a:bodyPr/>
          <a:lstStyle/>
          <a:p>
            <a:r>
              <a:rPr lang="en-US" dirty="0"/>
              <a:t>Teach the rules first.</a:t>
            </a:r>
          </a:p>
          <a:p>
            <a:r>
              <a:rPr lang="en-US" dirty="0"/>
              <a:t>If they obey the rules, they will be accepted into the group.</a:t>
            </a:r>
          </a:p>
          <a:p>
            <a:r>
              <a:rPr lang="en-US" dirty="0"/>
              <a:t>They are invited in, but their sense of belonging is dependent on how successfully they follow the rules.</a:t>
            </a:r>
          </a:p>
        </p:txBody>
      </p:sp>
      <p:sp>
        <p:nvSpPr>
          <p:cNvPr id="5" name="Text Placeholder 4">
            <a:extLst>
              <a:ext uri="{FF2B5EF4-FFF2-40B4-BE49-F238E27FC236}">
                <a16:creationId xmlns:a16="http://schemas.microsoft.com/office/drawing/2014/main" id="{FD87C1D9-EAE9-9A5E-C7F4-C8293E4709A5}"/>
              </a:ext>
            </a:extLst>
          </p:cNvPr>
          <p:cNvSpPr>
            <a:spLocks noGrp="1"/>
          </p:cNvSpPr>
          <p:nvPr>
            <p:ph type="body" sz="quarter" idx="3"/>
          </p:nvPr>
        </p:nvSpPr>
        <p:spPr/>
        <p:txBody>
          <a:bodyPr/>
          <a:lstStyle/>
          <a:p>
            <a:r>
              <a:rPr lang="en-US" b="1" dirty="0"/>
              <a:t>Emmaus Method</a:t>
            </a:r>
          </a:p>
        </p:txBody>
      </p:sp>
      <p:sp>
        <p:nvSpPr>
          <p:cNvPr id="6" name="Content Placeholder 5">
            <a:extLst>
              <a:ext uri="{FF2B5EF4-FFF2-40B4-BE49-F238E27FC236}">
                <a16:creationId xmlns:a16="http://schemas.microsoft.com/office/drawing/2014/main" id="{FDD32B5B-ACE5-1935-87C2-6BD56604BC02}"/>
              </a:ext>
            </a:extLst>
          </p:cNvPr>
          <p:cNvSpPr>
            <a:spLocks noGrp="1"/>
          </p:cNvSpPr>
          <p:nvPr>
            <p:ph sz="quarter" idx="4"/>
          </p:nvPr>
        </p:nvSpPr>
        <p:spPr/>
        <p:txBody>
          <a:bodyPr/>
          <a:lstStyle/>
          <a:p>
            <a:r>
              <a:rPr lang="en-US" dirty="0"/>
              <a:t>Invite them in and help them feel accepted where they are in their journey.</a:t>
            </a:r>
          </a:p>
          <a:p>
            <a:r>
              <a:rPr lang="en-US" dirty="0"/>
              <a:t>They grow in their desire to belong to the community of love.</a:t>
            </a:r>
          </a:p>
          <a:p>
            <a:r>
              <a:rPr lang="en-US" dirty="0"/>
              <a:t>They gain a respect for and an understanding of the “rules,” or what it means to follow a Gospel life. They are drawn to it, and know we are all on a journey, and that they will be supported and forgiven when they fail.</a:t>
            </a:r>
          </a:p>
          <a:p>
            <a:endParaRPr lang="en-US" dirty="0"/>
          </a:p>
        </p:txBody>
      </p:sp>
      <p:sp>
        <p:nvSpPr>
          <p:cNvPr id="7" name="TextBox 6">
            <a:extLst>
              <a:ext uri="{FF2B5EF4-FFF2-40B4-BE49-F238E27FC236}">
                <a16:creationId xmlns:a16="http://schemas.microsoft.com/office/drawing/2014/main" id="{ED0B19F9-AC68-9812-0BE5-C2F5134EE831}"/>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10</a:t>
            </a:r>
          </a:p>
        </p:txBody>
      </p:sp>
    </p:spTree>
    <p:extLst>
      <p:ext uri="{BB962C8B-B14F-4D97-AF65-F5344CB8AC3E}">
        <p14:creationId xmlns:p14="http://schemas.microsoft.com/office/powerpoint/2010/main" val="51003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A Guiding Image for </a:t>
            </a:r>
            <a:br>
              <a:rPr lang="en-US" b="1" dirty="0"/>
            </a:br>
            <a:r>
              <a:rPr lang="en-US" b="1" dirty="0"/>
              <a:t>Ministry with Adolescents?</a:t>
            </a:r>
          </a:p>
        </p:txBody>
      </p:sp>
      <p:sp>
        <p:nvSpPr>
          <p:cNvPr id="5" name="Text Placeholder 4"/>
          <p:cNvSpPr>
            <a:spLocks noGrp="1"/>
          </p:cNvSpPr>
          <p:nvPr>
            <p:ph type="body" sz="half" idx="2"/>
          </p:nvPr>
        </p:nvSpPr>
        <p:spPr>
          <a:xfrm>
            <a:off x="913795" y="2632897"/>
            <a:ext cx="5934949" cy="4225103"/>
          </a:xfrm>
        </p:spPr>
        <p:txBody>
          <a:bodyPr>
            <a:normAutofit/>
          </a:bodyPr>
          <a:lstStyle/>
          <a:p>
            <a:pPr algn="l"/>
            <a:endParaRPr lang="en-US" sz="2800" dirty="0">
              <a:latin typeface="Calibri Light" panose="020F0302020204030204" pitchFamily="34" charset="0"/>
            </a:endParaRPr>
          </a:p>
          <a:p>
            <a:pPr algn="l"/>
            <a:br>
              <a:rPr lang="en-US" dirty="0"/>
            </a:br>
            <a:endParaRPr lang="en-US" dirty="0"/>
          </a:p>
        </p:txBody>
      </p:sp>
      <p:sp>
        <p:nvSpPr>
          <p:cNvPr id="6" name="Rectangle 5"/>
          <p:cNvSpPr/>
          <p:nvPr/>
        </p:nvSpPr>
        <p:spPr>
          <a:xfrm>
            <a:off x="462456" y="2632897"/>
            <a:ext cx="6096000" cy="4059060"/>
          </a:xfrm>
          <a:prstGeom prst="rect">
            <a:avLst/>
          </a:prstGeom>
        </p:spPr>
        <p:txBody>
          <a:bodyPr>
            <a:spAutoFit/>
          </a:bodyPr>
          <a:lstStyle/>
          <a:p>
            <a:pPr marL="457200" marR="0">
              <a:lnSpc>
                <a:spcPct val="107000"/>
              </a:lnSpc>
              <a:spcBef>
                <a:spcPts val="0"/>
              </a:spcBef>
              <a:spcAft>
                <a:spcPts val="800"/>
              </a:spcAft>
            </a:pP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“To be effective ministers we will first, like Jesus, join people in their daily concerns and walk side by side with them on the pathway of life. </a:t>
            </a:r>
          </a:p>
          <a:p>
            <a:pPr marL="457200" marR="0">
              <a:lnSpc>
                <a:spcPct val="107000"/>
              </a:lnSpc>
              <a:spcBef>
                <a:spcPts val="0"/>
              </a:spcBef>
              <a:spcAft>
                <a:spcPts val="800"/>
              </a:spcAft>
            </a:pP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We will ask them questions and listen attentively as they speak of their joys, hopes, griefs, and anxieties. </a:t>
            </a:r>
          </a:p>
          <a:p>
            <a:pPr marL="457200" marR="0">
              <a:lnSpc>
                <a:spcPct val="107000"/>
              </a:lnSpc>
              <a:spcBef>
                <a:spcPts val="0"/>
              </a:spcBef>
              <a:spcAft>
                <a:spcPts val="800"/>
              </a:spcAft>
            </a:pP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We will share with them the living word of God, which can touch their hearts and minds and unfold the deep meaning of their experience in the light of all that Jesus said and did. </a:t>
            </a:r>
          </a:p>
          <a:p>
            <a:pPr marL="457200" marR="0">
              <a:lnSpc>
                <a:spcPct val="107000"/>
              </a:lnSpc>
              <a:spcBef>
                <a:spcPts val="0"/>
              </a:spcBef>
              <a:spcAft>
                <a:spcPts val="800"/>
              </a:spcAft>
            </a:pP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We will trust the capacity of prayer and sacrament to open their eyes to the presence and love of Christ. </a:t>
            </a:r>
          </a:p>
          <a:p>
            <a:pPr marL="457200" marR="0">
              <a:lnSpc>
                <a:spcPct val="107000"/>
              </a:lnSpc>
              <a:spcBef>
                <a:spcPts val="0"/>
              </a:spcBef>
              <a:spcAft>
                <a:spcPts val="800"/>
              </a:spcAft>
            </a:pP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We will invite them to live and share this </a:t>
            </a:r>
            <a:b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br>
            <a:r>
              <a:rPr lang="en-US" dirty="0">
                <a:solidFill>
                  <a:schemeClr val="tx2">
                    <a:lumMod val="90000"/>
                  </a:schemeClr>
                </a:solidFill>
                <a:latin typeface="Calibri Light" panose="020F0302020204030204" pitchFamily="34" charset="0"/>
                <a:ea typeface="Calibri" panose="020F0502020204030204" pitchFamily="34" charset="0"/>
                <a:cs typeface="Calibri Light" panose="020F0302020204030204" pitchFamily="34" charset="0"/>
              </a:rPr>
              <a:t>Good News in the world.”</a:t>
            </a:r>
          </a:p>
        </p:txBody>
      </p:sp>
      <p:pic>
        <p:nvPicPr>
          <p:cNvPr id="4098" name="Picture 2" descr="THE ROAD TO EMMAUS EXPERIENCE – JHUN CUN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736" y="746233"/>
            <a:ext cx="4130878" cy="4939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00C724-947D-8316-15E4-9FCDBCCFBF28}"/>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11</a:t>
            </a:r>
          </a:p>
        </p:txBody>
      </p:sp>
    </p:spTree>
    <p:extLst>
      <p:ext uri="{BB962C8B-B14F-4D97-AF65-F5344CB8AC3E}">
        <p14:creationId xmlns:p14="http://schemas.microsoft.com/office/powerpoint/2010/main" val="18716593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4021A-56C8-D17C-3E01-5324E4DC131B}"/>
              </a:ext>
            </a:extLst>
          </p:cNvPr>
          <p:cNvSpPr txBox="1"/>
          <p:nvPr/>
        </p:nvSpPr>
        <p:spPr>
          <a:xfrm>
            <a:off x="1939212" y="674400"/>
            <a:ext cx="8313575" cy="6432530"/>
          </a:xfrm>
          <a:prstGeom prst="rect">
            <a:avLst/>
          </a:prstGeom>
          <a:noFill/>
        </p:spPr>
        <p:txBody>
          <a:bodyPr wrap="square" rtlCol="0">
            <a:spAutoFit/>
          </a:bodyPr>
          <a:lstStyle/>
          <a:p>
            <a:pPr algn="ctr"/>
            <a:r>
              <a:rPr lang="en-US" sz="3200" dirty="0"/>
              <a:t>“While age and experience can be important to transmit faith and guide a young person, the Holy Spirit speaks through the wisdom of youth and young adults themselves. This cannot be overlooked. Recognizing that what young people say, can provide some light to help the Church better understand the Gospel.</a:t>
            </a:r>
          </a:p>
          <a:p>
            <a:pPr algn="ctr"/>
            <a:r>
              <a:rPr lang="en-US" sz="3200" dirty="0"/>
              <a:t>When we journey together, we can learn from one another, warm hearts, inspire minds, </a:t>
            </a:r>
          </a:p>
          <a:p>
            <a:pPr algn="ctr"/>
            <a:r>
              <a:rPr lang="en-US" sz="3200" dirty="0"/>
              <a:t>and lend new strength to our hands.”  </a:t>
            </a:r>
          </a:p>
          <a:p>
            <a:pPr algn="ctr"/>
            <a:endParaRPr lang="en-US" sz="3200" dirty="0"/>
          </a:p>
          <a:p>
            <a:pPr algn="ctr"/>
            <a:r>
              <a:rPr lang="en-US" sz="2800" i="1" dirty="0"/>
              <a:t>Listen, Teach Send </a:t>
            </a:r>
            <a:r>
              <a:rPr lang="en-US" sz="2800" dirty="0"/>
              <a:t>quoting </a:t>
            </a:r>
            <a:r>
              <a:rPr lang="en-US" sz="2800" i="1" dirty="0"/>
              <a:t>Christus </a:t>
            </a:r>
            <a:r>
              <a:rPr lang="en-US" sz="2800" i="1" dirty="0" err="1"/>
              <a:t>Vivit</a:t>
            </a:r>
            <a:endParaRPr lang="en-US" sz="2800" i="1" dirty="0"/>
          </a:p>
          <a:p>
            <a:pPr algn="ctr"/>
            <a:endParaRPr lang="en-US" sz="3200" dirty="0"/>
          </a:p>
        </p:txBody>
      </p:sp>
      <p:sp>
        <p:nvSpPr>
          <p:cNvPr id="7" name="TextBox 6">
            <a:extLst>
              <a:ext uri="{FF2B5EF4-FFF2-40B4-BE49-F238E27FC236}">
                <a16:creationId xmlns:a16="http://schemas.microsoft.com/office/drawing/2014/main" id="{6D977CF1-0717-BF12-B1C9-6873107C9E53}"/>
              </a:ext>
            </a:extLst>
          </p:cNvPr>
          <p:cNvSpPr txBox="1"/>
          <p:nvPr/>
        </p:nvSpPr>
        <p:spPr>
          <a:xfrm>
            <a:off x="494522" y="606490"/>
            <a:ext cx="429209" cy="369332"/>
          </a:xfrm>
          <a:prstGeom prst="rect">
            <a:avLst/>
          </a:prstGeom>
          <a:noFill/>
          <a:ln w="19050">
            <a:solidFill>
              <a:schemeClr val="tx1"/>
            </a:solidFill>
          </a:ln>
        </p:spPr>
        <p:txBody>
          <a:bodyPr wrap="square" rtlCol="0">
            <a:spAutoFit/>
          </a:bodyPr>
          <a:lstStyle/>
          <a:p>
            <a:r>
              <a:rPr lang="en-US" b="1" dirty="0"/>
              <a:t>12</a:t>
            </a:r>
          </a:p>
        </p:txBody>
      </p:sp>
    </p:spTree>
    <p:extLst>
      <p:ext uri="{BB962C8B-B14F-4D97-AF65-F5344CB8AC3E}">
        <p14:creationId xmlns:p14="http://schemas.microsoft.com/office/powerpoint/2010/main" val="66110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shing net in the water&#10;&#10;Description automatically generated">
            <a:extLst>
              <a:ext uri="{FF2B5EF4-FFF2-40B4-BE49-F238E27FC236}">
                <a16:creationId xmlns:a16="http://schemas.microsoft.com/office/drawing/2014/main" id="{6821B527-348E-F4E5-8313-808CFD4C0036}"/>
              </a:ext>
            </a:extLst>
          </p:cNvPr>
          <p:cNvPicPr>
            <a:picLocks noChangeAspect="1"/>
          </p:cNvPicPr>
          <p:nvPr/>
        </p:nvPicPr>
        <p:blipFill>
          <a:blip r:embed="rId2">
            <a:alphaModFix amt="50000"/>
            <a:extLst>
              <a:ext uri="{837473B0-CC2E-450A-ABE3-18F120FF3D39}">
                <a1611:picAttrSrcUrl xmlns:a1611="http://schemas.microsoft.com/office/drawing/2016/11/main" r:id="rId3"/>
              </a:ext>
            </a:extLst>
          </a:blip>
          <a:stretch>
            <a:fillRect/>
          </a:stretch>
        </p:blipFill>
        <p:spPr>
          <a:xfrm>
            <a:off x="876300" y="-167640"/>
            <a:ext cx="10287000" cy="6858000"/>
          </a:xfrm>
          <a:prstGeom prst="rect">
            <a:avLst/>
          </a:prstGeom>
        </p:spPr>
      </p:pic>
      <p:sp>
        <p:nvSpPr>
          <p:cNvPr id="2" name="TextBox 1">
            <a:extLst>
              <a:ext uri="{FF2B5EF4-FFF2-40B4-BE49-F238E27FC236}">
                <a16:creationId xmlns:a16="http://schemas.microsoft.com/office/drawing/2014/main" id="{B8E90E65-4507-81EF-6459-F9D32FE31DC5}"/>
              </a:ext>
            </a:extLst>
          </p:cNvPr>
          <p:cNvSpPr txBox="1"/>
          <p:nvPr/>
        </p:nvSpPr>
        <p:spPr>
          <a:xfrm>
            <a:off x="1699260" y="1524000"/>
            <a:ext cx="7338060" cy="3908762"/>
          </a:xfrm>
          <a:prstGeom prst="rect">
            <a:avLst/>
          </a:prstGeom>
          <a:noFill/>
        </p:spPr>
        <p:txBody>
          <a:bodyPr wrap="square" rtlCol="0">
            <a:spAutoFit/>
          </a:bodyPr>
          <a:lstStyle/>
          <a:p>
            <a:pPr algn="ctr"/>
            <a:r>
              <a:rPr lang="en-US" sz="3200" dirty="0"/>
              <a:t>“There remains a great need in the Church’s ministries with youth and young adults for more women and men within faith communities to step up and be willing to ‘put out into the deep’ (Lk 5:4) for the sake of the young.”</a:t>
            </a:r>
          </a:p>
          <a:p>
            <a:endParaRPr lang="en-US" sz="3200" dirty="0"/>
          </a:p>
          <a:p>
            <a:pPr algn="ctr"/>
            <a:r>
              <a:rPr lang="en-US" sz="2400" i="1" dirty="0"/>
              <a:t>Listen, Teach, Send </a:t>
            </a:r>
            <a:r>
              <a:rPr lang="en-US" sz="2400" dirty="0"/>
              <a:t>quoting  JPII </a:t>
            </a:r>
            <a:r>
              <a:rPr lang="en-US" sz="2400" i="1" dirty="0"/>
              <a:t>Novo </a:t>
            </a:r>
            <a:r>
              <a:rPr lang="en-US" sz="2400" i="1" dirty="0" err="1"/>
              <a:t>Mellenio</a:t>
            </a:r>
            <a:r>
              <a:rPr lang="en-US" sz="2400" i="1" dirty="0"/>
              <a:t> </a:t>
            </a:r>
            <a:r>
              <a:rPr lang="en-US" sz="2400" i="1" dirty="0" err="1"/>
              <a:t>Inuente</a:t>
            </a:r>
            <a:r>
              <a:rPr lang="en-US" sz="2400" dirty="0"/>
              <a:t>)</a:t>
            </a:r>
          </a:p>
        </p:txBody>
      </p:sp>
      <p:sp>
        <p:nvSpPr>
          <p:cNvPr id="3" name="TextBox 2">
            <a:extLst>
              <a:ext uri="{FF2B5EF4-FFF2-40B4-BE49-F238E27FC236}">
                <a16:creationId xmlns:a16="http://schemas.microsoft.com/office/drawing/2014/main" id="{48A07F9F-BDA8-B97F-3DB2-C0DF29E20518}"/>
              </a:ext>
            </a:extLst>
          </p:cNvPr>
          <p:cNvSpPr txBox="1"/>
          <p:nvPr/>
        </p:nvSpPr>
        <p:spPr>
          <a:xfrm>
            <a:off x="335280" y="662940"/>
            <a:ext cx="487680" cy="369332"/>
          </a:xfrm>
          <a:prstGeom prst="rect">
            <a:avLst/>
          </a:prstGeom>
          <a:noFill/>
          <a:ln w="12700">
            <a:solidFill>
              <a:schemeClr val="tx1"/>
            </a:solidFill>
          </a:ln>
        </p:spPr>
        <p:txBody>
          <a:bodyPr wrap="square" rtlCol="0">
            <a:spAutoFit/>
          </a:bodyPr>
          <a:lstStyle/>
          <a:p>
            <a:r>
              <a:rPr lang="en-US" dirty="0"/>
              <a:t>13</a:t>
            </a:r>
          </a:p>
        </p:txBody>
      </p:sp>
    </p:spTree>
    <p:extLst>
      <p:ext uri="{BB962C8B-B14F-4D97-AF65-F5344CB8AC3E}">
        <p14:creationId xmlns:p14="http://schemas.microsoft.com/office/powerpoint/2010/main" val="420566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CLOSING PRAYER</a:t>
            </a:r>
          </a:p>
        </p:txBody>
      </p:sp>
      <p:pic>
        <p:nvPicPr>
          <p:cNvPr id="7" name="Prayer of St. Francis (1)">
            <a:hlinkClick r:id="" action="ppaction://media"/>
            <a:extLst>
              <a:ext uri="{FF2B5EF4-FFF2-40B4-BE49-F238E27FC236}">
                <a16:creationId xmlns:a16="http://schemas.microsoft.com/office/drawing/2014/main" id="{A86A0BDA-8C4F-46EB-8925-D34D9CE0949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89238" y="2076450"/>
            <a:ext cx="6604000" cy="3714750"/>
          </a:xfrm>
        </p:spPr>
      </p:pic>
      <p:sp>
        <p:nvSpPr>
          <p:cNvPr id="8" name="Oval 7">
            <a:extLst>
              <a:ext uri="{FF2B5EF4-FFF2-40B4-BE49-F238E27FC236}">
                <a16:creationId xmlns:a16="http://schemas.microsoft.com/office/drawing/2014/main" id="{47D81BDD-4D98-457F-B7CA-A2AFA2FB23A1}"/>
              </a:ext>
            </a:extLst>
          </p:cNvPr>
          <p:cNvSpPr/>
          <p:nvPr/>
        </p:nvSpPr>
        <p:spPr>
          <a:xfrm>
            <a:off x="10871654" y="261119"/>
            <a:ext cx="978946" cy="1018065"/>
          </a:xfrm>
          <a:prstGeom prst="ellipse">
            <a:avLst/>
          </a:prstGeom>
          <a:blipFill dpi="0" rotWithShape="1">
            <a:blip r:embed="rId5"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E67C2A0F-EDD9-14B2-9332-D38CFA1796C5}"/>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14</a:t>
            </a:r>
          </a:p>
        </p:txBody>
      </p:sp>
    </p:spTree>
    <p:extLst>
      <p:ext uri="{BB962C8B-B14F-4D97-AF65-F5344CB8AC3E}">
        <p14:creationId xmlns:p14="http://schemas.microsoft.com/office/powerpoint/2010/main" val="32368797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441E8-67E1-71FD-F3E3-B0C4980568D5}"/>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1</a:t>
            </a:r>
          </a:p>
        </p:txBody>
      </p:sp>
      <p:sp>
        <p:nvSpPr>
          <p:cNvPr id="3" name="TextBox 2">
            <a:extLst>
              <a:ext uri="{FF2B5EF4-FFF2-40B4-BE49-F238E27FC236}">
                <a16:creationId xmlns:a16="http://schemas.microsoft.com/office/drawing/2014/main" id="{7D5C124B-280F-52C6-CA53-C528A619F9AC}"/>
              </a:ext>
            </a:extLst>
          </p:cNvPr>
          <p:cNvSpPr txBox="1"/>
          <p:nvPr/>
        </p:nvSpPr>
        <p:spPr>
          <a:xfrm>
            <a:off x="2368420" y="653010"/>
            <a:ext cx="7455159" cy="5632311"/>
          </a:xfrm>
          <a:prstGeom prst="rect">
            <a:avLst/>
          </a:prstGeom>
          <a:noFill/>
        </p:spPr>
        <p:txBody>
          <a:bodyPr wrap="square" rtlCol="0">
            <a:spAutoFit/>
          </a:bodyPr>
          <a:lstStyle/>
          <a:p>
            <a:r>
              <a:rPr lang="en-US" sz="2800" dirty="0"/>
              <a:t>When we speak of youth, we refer to any child under age 18. Do you have a relationship with a young person under 18? What is the relationship? (Friend, child, grandchild, student, etc.?)</a:t>
            </a:r>
          </a:p>
          <a:p>
            <a:endParaRPr lang="en-US" sz="2800" dirty="0"/>
          </a:p>
          <a:p>
            <a:pPr algn="ctr"/>
            <a:endParaRPr lang="en-US" sz="3200" dirty="0"/>
          </a:p>
          <a:p>
            <a:pPr algn="ctr"/>
            <a:r>
              <a:rPr lang="en-US" sz="3200" dirty="0"/>
              <a:t>“A child needs love and support either from their home life or a mentor outside of their home. It’s best if they have both, but they won’t survive well </a:t>
            </a:r>
          </a:p>
          <a:p>
            <a:pPr algn="ctr"/>
            <a:r>
              <a:rPr lang="en-US" sz="3200" dirty="0"/>
              <a:t>if they don’t have one or the other.”</a:t>
            </a:r>
          </a:p>
        </p:txBody>
      </p:sp>
      <p:sp>
        <p:nvSpPr>
          <p:cNvPr id="6" name="Left Brace 5">
            <a:extLst>
              <a:ext uri="{FF2B5EF4-FFF2-40B4-BE49-F238E27FC236}">
                <a16:creationId xmlns:a16="http://schemas.microsoft.com/office/drawing/2014/main" id="{0039E279-27A6-FA61-1E6E-AC6ACB0930C1}"/>
              </a:ext>
            </a:extLst>
          </p:cNvPr>
          <p:cNvSpPr/>
          <p:nvPr/>
        </p:nvSpPr>
        <p:spPr>
          <a:xfrm>
            <a:off x="2080727" y="746449"/>
            <a:ext cx="195942" cy="250060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 name="Oval 6">
            <a:extLst>
              <a:ext uri="{FF2B5EF4-FFF2-40B4-BE49-F238E27FC236}">
                <a16:creationId xmlns:a16="http://schemas.microsoft.com/office/drawing/2014/main" id="{50D2435A-134D-E421-8FCE-67ADB8129A9A}"/>
              </a:ext>
            </a:extLst>
          </p:cNvPr>
          <p:cNvSpPr/>
          <p:nvPr/>
        </p:nvSpPr>
        <p:spPr>
          <a:xfrm>
            <a:off x="421433" y="1656183"/>
            <a:ext cx="1567543" cy="6811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20C79-5FBC-EC6A-0A71-258912A7C72B}"/>
              </a:ext>
            </a:extLst>
          </p:cNvPr>
          <p:cNvSpPr txBox="1"/>
          <p:nvPr/>
        </p:nvSpPr>
        <p:spPr>
          <a:xfrm>
            <a:off x="727013" y="1656183"/>
            <a:ext cx="1063688" cy="523220"/>
          </a:xfrm>
          <a:prstGeom prst="rect">
            <a:avLst/>
          </a:prstGeom>
          <a:noFill/>
        </p:spPr>
        <p:txBody>
          <a:bodyPr wrap="square" rtlCol="0">
            <a:spAutoFit/>
          </a:bodyPr>
          <a:lstStyle/>
          <a:p>
            <a:r>
              <a:rPr lang="en-US" sz="2800" dirty="0"/>
              <a:t>share</a:t>
            </a:r>
          </a:p>
        </p:txBody>
      </p:sp>
    </p:spTree>
    <p:extLst>
      <p:ext uri="{BB962C8B-B14F-4D97-AF65-F5344CB8AC3E}">
        <p14:creationId xmlns:p14="http://schemas.microsoft.com/office/powerpoint/2010/main" val="277794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0062-B128-E711-9E0B-4D4F4CD82811}"/>
              </a:ext>
            </a:extLst>
          </p:cNvPr>
          <p:cNvSpPr>
            <a:spLocks noGrp="1"/>
          </p:cNvSpPr>
          <p:nvPr>
            <p:ph type="title"/>
          </p:nvPr>
        </p:nvSpPr>
        <p:spPr>
          <a:xfrm>
            <a:off x="913795" y="609600"/>
            <a:ext cx="10353762" cy="970450"/>
          </a:xfrm>
        </p:spPr>
        <p:txBody>
          <a:bodyPr>
            <a:normAutofit/>
          </a:bodyPr>
          <a:lstStyle/>
          <a:p>
            <a:r>
              <a:rPr lang="en-US" b="1" dirty="0"/>
              <a:t>Who are Our Youth?</a:t>
            </a:r>
          </a:p>
        </p:txBody>
      </p:sp>
      <p:pic>
        <p:nvPicPr>
          <p:cNvPr id="11" name="Picture 10">
            <a:extLst>
              <a:ext uri="{FF2B5EF4-FFF2-40B4-BE49-F238E27FC236}">
                <a16:creationId xmlns:a16="http://schemas.microsoft.com/office/drawing/2014/main" id="{C115FFBB-C8EA-4BA2-A5DD-FE3779505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46E0DF72-5F1E-3DAC-BB85-D1E50461CCA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4281" r="20347" b="1"/>
          <a:stretch/>
        </p:blipFill>
        <p:spPr>
          <a:xfrm>
            <a:off x="1046760" y="2129667"/>
            <a:ext cx="4065464" cy="3258006"/>
          </a:xfrm>
          <a:prstGeom prst="rect">
            <a:avLst/>
          </a:prstGeom>
        </p:spPr>
      </p:pic>
      <p:sp>
        <p:nvSpPr>
          <p:cNvPr id="3" name="Content Placeholder 2">
            <a:extLst>
              <a:ext uri="{FF2B5EF4-FFF2-40B4-BE49-F238E27FC236}">
                <a16:creationId xmlns:a16="http://schemas.microsoft.com/office/drawing/2014/main" id="{564898DD-4BB2-EE04-397A-CA54441DC447}"/>
              </a:ext>
            </a:extLst>
          </p:cNvPr>
          <p:cNvSpPr>
            <a:spLocks noGrp="1"/>
          </p:cNvSpPr>
          <p:nvPr>
            <p:ph idx="1"/>
          </p:nvPr>
        </p:nvSpPr>
        <p:spPr>
          <a:xfrm>
            <a:off x="5380392" y="1732449"/>
            <a:ext cx="5888742" cy="4332449"/>
          </a:xfrm>
        </p:spPr>
        <p:txBody>
          <a:bodyPr anchor="ctr">
            <a:normAutofit/>
          </a:bodyPr>
          <a:lstStyle/>
          <a:p>
            <a:pPr>
              <a:buClr>
                <a:srgbClr val="F4FD06"/>
              </a:buClr>
            </a:pPr>
            <a:r>
              <a:rPr lang="en-US" sz="2400"/>
              <a:t>Youth 14-18</a:t>
            </a:r>
            <a:endParaRPr lang="en-US" sz="2400" dirty="0"/>
          </a:p>
          <a:p>
            <a:pPr>
              <a:buClr>
                <a:srgbClr val="F4FD06"/>
              </a:buClr>
            </a:pPr>
            <a:r>
              <a:rPr lang="en-US" sz="2400" dirty="0"/>
              <a:t>To work with youth under 18 years, remember you must follow all diocesan requirements and...</a:t>
            </a:r>
          </a:p>
          <a:p>
            <a:pPr>
              <a:buClr>
                <a:srgbClr val="F4FD06"/>
              </a:buClr>
            </a:pPr>
            <a:r>
              <a:rPr lang="en-US" sz="2400" dirty="0"/>
              <a:t>Be officially certified with whatever Safe Environment program your diocese uses. </a:t>
            </a:r>
          </a:p>
          <a:p>
            <a:pPr>
              <a:buClr>
                <a:srgbClr val="F4FD06"/>
              </a:buClr>
            </a:pPr>
            <a:r>
              <a:rPr lang="en-US" sz="2400" dirty="0"/>
              <a:t>Some groups are working with even younger children, sometimes called “Little Flowers of Francis or </a:t>
            </a:r>
            <a:r>
              <a:rPr lang="en-US" sz="2400" dirty="0" err="1"/>
              <a:t>NiFra</a:t>
            </a:r>
            <a:r>
              <a:rPr lang="en-US" sz="2400" dirty="0"/>
              <a:t>”(4-9) or “Friends of Francis.” (10-14) </a:t>
            </a:r>
          </a:p>
        </p:txBody>
      </p:sp>
      <p:sp>
        <p:nvSpPr>
          <p:cNvPr id="4" name="TextBox 3">
            <a:extLst>
              <a:ext uri="{FF2B5EF4-FFF2-40B4-BE49-F238E27FC236}">
                <a16:creationId xmlns:a16="http://schemas.microsoft.com/office/drawing/2014/main" id="{9BFEC7F1-F39D-B85B-EDD0-B70B18A794FC}"/>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2</a:t>
            </a:r>
          </a:p>
        </p:txBody>
      </p:sp>
    </p:spTree>
    <p:extLst>
      <p:ext uri="{BB962C8B-B14F-4D97-AF65-F5344CB8AC3E}">
        <p14:creationId xmlns:p14="http://schemas.microsoft.com/office/powerpoint/2010/main" val="360135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What is Youth Ministry?</a:t>
            </a:r>
          </a:p>
        </p:txBody>
      </p:sp>
      <p:sp>
        <p:nvSpPr>
          <p:cNvPr id="5" name="Text Placeholder 4"/>
          <p:cNvSpPr>
            <a:spLocks noGrp="1"/>
          </p:cNvSpPr>
          <p:nvPr>
            <p:ph type="body" sz="half" idx="2"/>
          </p:nvPr>
        </p:nvSpPr>
        <p:spPr>
          <a:xfrm>
            <a:off x="913794" y="2632897"/>
            <a:ext cx="5934949" cy="2810471"/>
          </a:xfrm>
        </p:spPr>
        <p:txBody>
          <a:bodyPr>
            <a:normAutofit lnSpcReduction="10000"/>
          </a:bodyPr>
          <a:lstStyle/>
          <a:p>
            <a:pPr algn="l"/>
            <a:r>
              <a:rPr lang="en-US" sz="2800" dirty="0">
                <a:latin typeface="Calibri Light" panose="020F0302020204030204" pitchFamily="34" charset="0"/>
              </a:rPr>
              <a:t>Youth Ministry is the response of the Christian community to the needs of youth, and the sharing of the unique gifts of youth with the larger community.</a:t>
            </a:r>
          </a:p>
          <a:p>
            <a:pPr algn="l"/>
            <a:br>
              <a:rPr lang="en-US" dirty="0"/>
            </a:br>
            <a:endParaRPr lang="en-US" dirty="0"/>
          </a:p>
        </p:txBody>
      </p:sp>
      <p:sp>
        <p:nvSpPr>
          <p:cNvPr id="6" name="Rectangle 5"/>
          <p:cNvSpPr/>
          <p:nvPr/>
        </p:nvSpPr>
        <p:spPr>
          <a:xfrm>
            <a:off x="913794" y="5175339"/>
            <a:ext cx="6096000" cy="646331"/>
          </a:xfrm>
          <a:prstGeom prst="rect">
            <a:avLst/>
          </a:prstGeom>
        </p:spPr>
        <p:txBody>
          <a:bodyPr>
            <a:spAutoFit/>
          </a:bodyPr>
          <a:lstStyle/>
          <a:p>
            <a:r>
              <a:rPr lang="en-US" i="1" dirty="0">
                <a:solidFill>
                  <a:srgbClr val="FFFF00"/>
                </a:solidFill>
                <a:latin typeface="Calibri Light" panose="020F0302020204030204" pitchFamily="34" charset="0"/>
              </a:rPr>
              <a:t>A Vision of Youth Ministry</a:t>
            </a:r>
            <a:br>
              <a:rPr lang="en-US" i="1" dirty="0">
                <a:solidFill>
                  <a:srgbClr val="FFFF00"/>
                </a:solidFill>
                <a:latin typeface="Calibri Light" panose="020F0302020204030204" pitchFamily="34" charset="0"/>
              </a:rPr>
            </a:br>
            <a:r>
              <a:rPr lang="en-US" dirty="0">
                <a:solidFill>
                  <a:srgbClr val="FFFF00"/>
                </a:solidFill>
                <a:latin typeface="Calibri Light" panose="020F0302020204030204" pitchFamily="34" charset="0"/>
              </a:rPr>
              <a:t>United States Conference of Catholic Bishops</a:t>
            </a:r>
          </a:p>
        </p:txBody>
      </p:sp>
      <p:sp>
        <p:nvSpPr>
          <p:cNvPr id="3" name="AutoShape 2" descr="10 Things You Need to Understand About Youth Ministry - OutreachMagazine.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5 Awesome Tips to Increase Your Teenager's Self-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480" y="651386"/>
            <a:ext cx="5319255" cy="5701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9C8603-672C-FD70-F61D-1B63EBFC7106}"/>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3</a:t>
            </a:r>
          </a:p>
        </p:txBody>
      </p:sp>
    </p:spTree>
    <p:extLst>
      <p:ext uri="{BB962C8B-B14F-4D97-AF65-F5344CB8AC3E}">
        <p14:creationId xmlns:p14="http://schemas.microsoft.com/office/powerpoint/2010/main" val="32593410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609923"/>
            <a:ext cx="5827664" cy="830257"/>
          </a:xfrm>
        </p:spPr>
        <p:txBody>
          <a:bodyPr/>
          <a:lstStyle/>
          <a:p>
            <a:pPr algn="l"/>
            <a:r>
              <a:rPr lang="en-US" b="1" dirty="0"/>
              <a:t>What is Youth Ministry?</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6656" r="16656"/>
          <a:stretch>
            <a:fillRect/>
          </a:stretch>
        </p:blipFill>
        <p:spPr/>
      </p:pic>
      <p:sp>
        <p:nvSpPr>
          <p:cNvPr id="5" name="Text Placeholder 4"/>
          <p:cNvSpPr>
            <a:spLocks noGrp="1"/>
          </p:cNvSpPr>
          <p:nvPr>
            <p:ph type="body" sz="half" idx="2"/>
          </p:nvPr>
        </p:nvSpPr>
        <p:spPr>
          <a:xfrm>
            <a:off x="822354" y="2084257"/>
            <a:ext cx="6340446" cy="2952563"/>
          </a:xfrm>
        </p:spPr>
        <p:txBody>
          <a:bodyPr>
            <a:normAutofit fontScale="25000" lnSpcReduction="20000"/>
          </a:bodyPr>
          <a:lstStyle/>
          <a:p>
            <a:pPr algn="l"/>
            <a:r>
              <a:rPr lang="en-US" sz="8000" dirty="0">
                <a:latin typeface="Calibri Light" panose="020F0302020204030204" pitchFamily="34" charset="0"/>
              </a:rPr>
              <a:t>Youth Ministry is </a:t>
            </a:r>
            <a:r>
              <a:rPr lang="en-US" sz="8000" b="1" dirty="0">
                <a:solidFill>
                  <a:srgbClr val="FF0000"/>
                </a:solidFill>
                <a:latin typeface="Calibri Light" panose="020F0302020204030204" pitchFamily="34" charset="0"/>
              </a:rPr>
              <a:t>to</a:t>
            </a:r>
            <a:r>
              <a:rPr lang="en-US" sz="8000" dirty="0">
                <a:latin typeface="Calibri Light" panose="020F0302020204030204" pitchFamily="34" charset="0"/>
              </a:rPr>
              <a:t> youth – </a:t>
            </a:r>
            <a:br>
              <a:rPr lang="en-US" sz="8000" dirty="0">
                <a:latin typeface="Calibri Light" panose="020F0302020204030204" pitchFamily="34" charset="0"/>
              </a:rPr>
            </a:br>
            <a:r>
              <a:rPr lang="en-US" sz="8000" dirty="0">
                <a:latin typeface="Calibri Light" panose="020F0302020204030204" pitchFamily="34" charset="0"/>
              </a:rPr>
              <a:t>responding to youth’s varied needs.</a:t>
            </a:r>
          </a:p>
          <a:p>
            <a:pPr algn="l"/>
            <a:r>
              <a:rPr lang="en-US" sz="8000" dirty="0">
                <a:latin typeface="Calibri Light" panose="020F0302020204030204" pitchFamily="34" charset="0"/>
              </a:rPr>
              <a:t>Youth Ministry is </a:t>
            </a:r>
            <a:r>
              <a:rPr lang="en-US" sz="8000" b="1" dirty="0">
                <a:solidFill>
                  <a:srgbClr val="FF0000"/>
                </a:solidFill>
                <a:latin typeface="Calibri Light" panose="020F0302020204030204" pitchFamily="34" charset="0"/>
              </a:rPr>
              <a:t>with</a:t>
            </a:r>
            <a:r>
              <a:rPr lang="en-US" sz="8000" dirty="0">
                <a:latin typeface="Calibri Light" panose="020F0302020204030204" pitchFamily="34" charset="0"/>
              </a:rPr>
              <a:t> youth – working with adults to fulfill their common responsibility for the Church’s mission.</a:t>
            </a:r>
          </a:p>
          <a:p>
            <a:pPr algn="l"/>
            <a:r>
              <a:rPr lang="en-US" sz="8000" dirty="0">
                <a:latin typeface="Calibri Light" panose="020F0302020204030204" pitchFamily="34" charset="0"/>
              </a:rPr>
              <a:t>Youth Ministry is </a:t>
            </a:r>
            <a:r>
              <a:rPr lang="en-US" sz="8000" dirty="0">
                <a:solidFill>
                  <a:srgbClr val="FF0000"/>
                </a:solidFill>
                <a:latin typeface="Calibri Light" panose="020F0302020204030204" pitchFamily="34" charset="0"/>
              </a:rPr>
              <a:t>by</a:t>
            </a:r>
            <a:r>
              <a:rPr lang="en-US" sz="8000" dirty="0">
                <a:latin typeface="Calibri Light" panose="020F0302020204030204" pitchFamily="34" charset="0"/>
              </a:rPr>
              <a:t> youth – exercising their own ministry to others: peers, community, and world.</a:t>
            </a:r>
          </a:p>
          <a:p>
            <a:pPr algn="l"/>
            <a:r>
              <a:rPr lang="en-US" sz="8000" dirty="0">
                <a:latin typeface="Calibri Light" panose="020F0302020204030204" pitchFamily="34" charset="0"/>
              </a:rPr>
              <a:t>Youth Ministry is </a:t>
            </a:r>
            <a:r>
              <a:rPr lang="en-US" sz="8000" b="1" dirty="0">
                <a:solidFill>
                  <a:srgbClr val="FF0000"/>
                </a:solidFill>
                <a:latin typeface="Calibri Light" panose="020F0302020204030204" pitchFamily="34" charset="0"/>
              </a:rPr>
              <a:t>for</a:t>
            </a:r>
            <a:r>
              <a:rPr lang="en-US" sz="8000" dirty="0">
                <a:latin typeface="Calibri Light" panose="020F0302020204030204" pitchFamily="34" charset="0"/>
              </a:rPr>
              <a:t> youth – interpreting the needs of youth, especially in areas of injustice and acting on behalf of or with youth for a change in the systems which create injustice.</a:t>
            </a:r>
          </a:p>
          <a:p>
            <a:pPr algn="l"/>
            <a:br>
              <a:rPr lang="en-US" dirty="0"/>
            </a:br>
            <a:endParaRPr lang="en-US" dirty="0"/>
          </a:p>
        </p:txBody>
      </p:sp>
      <p:sp>
        <p:nvSpPr>
          <p:cNvPr id="6" name="Rectangle 5"/>
          <p:cNvSpPr/>
          <p:nvPr/>
        </p:nvSpPr>
        <p:spPr>
          <a:xfrm>
            <a:off x="913794" y="5175339"/>
            <a:ext cx="6096000" cy="646331"/>
          </a:xfrm>
          <a:prstGeom prst="rect">
            <a:avLst/>
          </a:prstGeom>
        </p:spPr>
        <p:txBody>
          <a:bodyPr>
            <a:spAutoFit/>
          </a:bodyPr>
          <a:lstStyle/>
          <a:p>
            <a:r>
              <a:rPr lang="en-US" i="1" dirty="0">
                <a:solidFill>
                  <a:srgbClr val="FFFF00"/>
                </a:solidFill>
                <a:latin typeface="Calibri Light" panose="020F0302020204030204" pitchFamily="34" charset="0"/>
              </a:rPr>
              <a:t>A Vision of Youth Ministry</a:t>
            </a:r>
            <a:br>
              <a:rPr lang="en-US" i="1" dirty="0">
                <a:solidFill>
                  <a:srgbClr val="FFFF00"/>
                </a:solidFill>
                <a:latin typeface="Calibri Light" panose="020F0302020204030204" pitchFamily="34" charset="0"/>
              </a:rPr>
            </a:br>
            <a:r>
              <a:rPr lang="en-US" dirty="0">
                <a:solidFill>
                  <a:srgbClr val="FFFF00"/>
                </a:solidFill>
                <a:latin typeface="Calibri Light" panose="020F0302020204030204" pitchFamily="34" charset="0"/>
              </a:rPr>
              <a:t>United States Conference of Catholic Bishops</a:t>
            </a:r>
          </a:p>
        </p:txBody>
      </p:sp>
      <p:sp>
        <p:nvSpPr>
          <p:cNvPr id="3" name="TextBox 2">
            <a:extLst>
              <a:ext uri="{FF2B5EF4-FFF2-40B4-BE49-F238E27FC236}">
                <a16:creationId xmlns:a16="http://schemas.microsoft.com/office/drawing/2014/main" id="{26A75ED5-C6A5-2B5D-0FAD-9A3F37968F99}"/>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4</a:t>
            </a:r>
          </a:p>
        </p:txBody>
      </p:sp>
    </p:spTree>
    <p:extLst>
      <p:ext uri="{BB962C8B-B14F-4D97-AF65-F5344CB8AC3E}">
        <p14:creationId xmlns:p14="http://schemas.microsoft.com/office/powerpoint/2010/main" val="17726034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What are the Goals </a:t>
            </a:r>
            <a:br>
              <a:rPr lang="en-US" b="1" dirty="0"/>
            </a:br>
            <a:r>
              <a:rPr lang="en-US" b="1" dirty="0"/>
              <a:t>of Youth Ministry?</a:t>
            </a:r>
          </a:p>
        </p:txBody>
      </p:sp>
      <p:pic>
        <p:nvPicPr>
          <p:cNvPr id="9" name="Picture Placeholder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8914"/>
          <a:stretch/>
        </p:blipFill>
        <p:spPr>
          <a:xfrm>
            <a:off x="7442551" y="766481"/>
            <a:ext cx="3288201" cy="4881283"/>
          </a:xfrm>
        </p:spPr>
      </p:pic>
      <p:sp>
        <p:nvSpPr>
          <p:cNvPr id="5" name="Text Placeholder 4"/>
          <p:cNvSpPr>
            <a:spLocks noGrp="1"/>
          </p:cNvSpPr>
          <p:nvPr>
            <p:ph type="body" sz="half" idx="2"/>
          </p:nvPr>
        </p:nvSpPr>
        <p:spPr>
          <a:xfrm>
            <a:off x="913795" y="2837294"/>
            <a:ext cx="6018849" cy="2810470"/>
          </a:xfrm>
        </p:spPr>
        <p:txBody>
          <a:bodyPr>
            <a:normAutofit fontScale="70000" lnSpcReduction="20000"/>
          </a:bodyPr>
          <a:lstStyle/>
          <a:p>
            <a:pPr algn="l"/>
            <a:r>
              <a:rPr lang="en-US" sz="2800" b="1" dirty="0">
                <a:latin typeface="Calibri Light" panose="020F0302020204030204" pitchFamily="34" charset="0"/>
              </a:rPr>
              <a:t>Goal One:</a:t>
            </a:r>
            <a:r>
              <a:rPr lang="en-US" sz="2800" dirty="0">
                <a:latin typeface="Calibri Light" panose="020F0302020204030204" pitchFamily="34" charset="0"/>
              </a:rPr>
              <a:t>	To empower young people to live as 				disciples of Jesus Christ in our World today.</a:t>
            </a:r>
          </a:p>
          <a:p>
            <a:pPr algn="l"/>
            <a:r>
              <a:rPr lang="en-US" sz="2800" b="1" dirty="0">
                <a:latin typeface="Calibri Light" panose="020F0302020204030204" pitchFamily="34" charset="0"/>
              </a:rPr>
              <a:t>Goal Two:	</a:t>
            </a:r>
            <a:r>
              <a:rPr lang="en-US" sz="2800" dirty="0">
                <a:latin typeface="Calibri Light" panose="020F0302020204030204" pitchFamily="34" charset="0"/>
              </a:rPr>
              <a:t>To draw young people to responsible 				participation in the life, mission, and work 			of the Catholic faith community.</a:t>
            </a:r>
          </a:p>
          <a:p>
            <a:pPr algn="l"/>
            <a:r>
              <a:rPr lang="en-US" sz="2800" b="1" dirty="0">
                <a:latin typeface="Calibri Light" panose="020F0302020204030204" pitchFamily="34" charset="0"/>
              </a:rPr>
              <a:t>Goal Three:</a:t>
            </a:r>
            <a:r>
              <a:rPr lang="en-US" sz="2800" dirty="0">
                <a:latin typeface="Calibri Light" panose="020F0302020204030204" pitchFamily="34" charset="0"/>
              </a:rPr>
              <a:t>	To foster the total personal and spiritual 				growth of each young person. (CIOFS: 				human, Christian, and Franciscan)</a:t>
            </a:r>
          </a:p>
          <a:p>
            <a:pPr algn="l"/>
            <a:br>
              <a:rPr lang="en-US" dirty="0"/>
            </a:br>
            <a:endParaRPr lang="en-US" dirty="0"/>
          </a:p>
        </p:txBody>
      </p:sp>
      <p:sp>
        <p:nvSpPr>
          <p:cNvPr id="6" name="Rectangle 5"/>
          <p:cNvSpPr/>
          <p:nvPr/>
        </p:nvSpPr>
        <p:spPr>
          <a:xfrm>
            <a:off x="913794" y="5384555"/>
            <a:ext cx="6096000" cy="923330"/>
          </a:xfrm>
          <a:prstGeom prst="rect">
            <a:avLst/>
          </a:prstGeom>
        </p:spPr>
        <p:txBody>
          <a:bodyPr>
            <a:spAutoFit/>
          </a:bodyPr>
          <a:lstStyle/>
          <a:p>
            <a:r>
              <a:rPr lang="en-US" i="1" dirty="0">
                <a:solidFill>
                  <a:srgbClr val="FFFF00"/>
                </a:solidFill>
                <a:latin typeface="Calibri Light" panose="020F0302020204030204" pitchFamily="34" charset="0"/>
              </a:rPr>
              <a:t>Renewing the Vision: </a:t>
            </a:r>
            <a:br>
              <a:rPr lang="en-US" i="1" dirty="0">
                <a:solidFill>
                  <a:srgbClr val="FFFF00"/>
                </a:solidFill>
                <a:latin typeface="Calibri Light" panose="020F0302020204030204" pitchFamily="34" charset="0"/>
              </a:rPr>
            </a:br>
            <a:r>
              <a:rPr lang="en-US" i="1" dirty="0">
                <a:solidFill>
                  <a:srgbClr val="FFFF00"/>
                </a:solidFill>
                <a:latin typeface="Calibri Light" panose="020F0302020204030204" pitchFamily="34" charset="0"/>
              </a:rPr>
              <a:t>A Framework for Catholic Youth Ministry</a:t>
            </a:r>
            <a:br>
              <a:rPr lang="en-US" i="1" dirty="0">
                <a:solidFill>
                  <a:srgbClr val="FFFF00"/>
                </a:solidFill>
                <a:latin typeface="Calibri Light" panose="020F0302020204030204" pitchFamily="34" charset="0"/>
              </a:rPr>
            </a:br>
            <a:r>
              <a:rPr lang="en-US" dirty="0">
                <a:solidFill>
                  <a:srgbClr val="FFFF00"/>
                </a:solidFill>
                <a:latin typeface="Calibri Light" panose="020F0302020204030204" pitchFamily="34" charset="0"/>
              </a:rPr>
              <a:t>United States Conference of Catholic Bishops</a:t>
            </a:r>
          </a:p>
        </p:txBody>
      </p:sp>
      <p:sp>
        <p:nvSpPr>
          <p:cNvPr id="3" name="TextBox 2">
            <a:extLst>
              <a:ext uri="{FF2B5EF4-FFF2-40B4-BE49-F238E27FC236}">
                <a16:creationId xmlns:a16="http://schemas.microsoft.com/office/drawing/2014/main" id="{443C636E-0497-8A34-32E4-E699406657E1}"/>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5</a:t>
            </a:r>
          </a:p>
        </p:txBody>
      </p:sp>
    </p:spTree>
    <p:extLst>
      <p:ext uri="{BB962C8B-B14F-4D97-AF65-F5344CB8AC3E}">
        <p14:creationId xmlns:p14="http://schemas.microsoft.com/office/powerpoint/2010/main" val="2424143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What are the Components </a:t>
            </a:r>
            <a:br>
              <a:rPr lang="en-US" b="1" dirty="0"/>
            </a:br>
            <a:r>
              <a:rPr lang="en-US" b="1" dirty="0"/>
              <a:t>of Youth Ministry?</a:t>
            </a:r>
          </a:p>
        </p:txBody>
      </p:sp>
      <p:sp>
        <p:nvSpPr>
          <p:cNvPr id="5" name="Text Placeholder 4"/>
          <p:cNvSpPr>
            <a:spLocks noGrp="1"/>
          </p:cNvSpPr>
          <p:nvPr>
            <p:ph type="body" sz="half" idx="2"/>
          </p:nvPr>
        </p:nvSpPr>
        <p:spPr>
          <a:xfrm>
            <a:off x="913794" y="2632897"/>
            <a:ext cx="5934949" cy="3972298"/>
          </a:xfrm>
        </p:spPr>
        <p:txBody>
          <a:bodyPr>
            <a:normAutofit fontScale="85000" lnSpcReduction="20000"/>
          </a:bodyPr>
          <a:lstStyle/>
          <a:p>
            <a:pPr algn="l"/>
            <a:r>
              <a:rPr lang="en-US" sz="2800" dirty="0">
                <a:latin typeface="Calibri Light" panose="020F0302020204030204" pitchFamily="34" charset="0"/>
              </a:rPr>
              <a:t>Ministry of Advocacy</a:t>
            </a:r>
          </a:p>
          <a:p>
            <a:pPr algn="l"/>
            <a:r>
              <a:rPr lang="en-US" sz="2800" dirty="0">
                <a:latin typeface="Calibri Light" panose="020F0302020204030204" pitchFamily="34" charset="0"/>
              </a:rPr>
              <a:t>Ministry of Catechesis</a:t>
            </a:r>
          </a:p>
          <a:p>
            <a:pPr algn="l"/>
            <a:r>
              <a:rPr lang="en-US" sz="2800" dirty="0">
                <a:latin typeface="Calibri Light" panose="020F0302020204030204" pitchFamily="34" charset="0"/>
              </a:rPr>
              <a:t>Ministry of Community Life</a:t>
            </a:r>
          </a:p>
          <a:p>
            <a:pPr algn="l"/>
            <a:r>
              <a:rPr lang="en-US" sz="2800" dirty="0">
                <a:latin typeface="Calibri Light" panose="020F0302020204030204" pitchFamily="34" charset="0"/>
              </a:rPr>
              <a:t>Ministry of Evangelization</a:t>
            </a:r>
          </a:p>
          <a:p>
            <a:pPr algn="l"/>
            <a:r>
              <a:rPr lang="en-US" sz="2800" dirty="0">
                <a:latin typeface="Calibri Light" panose="020F0302020204030204" pitchFamily="34" charset="0"/>
              </a:rPr>
              <a:t>Ministry of Justice and Service</a:t>
            </a:r>
          </a:p>
          <a:p>
            <a:pPr algn="l"/>
            <a:r>
              <a:rPr lang="en-US" sz="2800" dirty="0">
                <a:latin typeface="Calibri Light" panose="020F0302020204030204" pitchFamily="34" charset="0"/>
              </a:rPr>
              <a:t>Ministry of Leadership Development</a:t>
            </a:r>
          </a:p>
          <a:p>
            <a:pPr algn="l"/>
            <a:r>
              <a:rPr lang="en-US" sz="2800" dirty="0">
                <a:latin typeface="Calibri Light" panose="020F0302020204030204" pitchFamily="34" charset="0"/>
              </a:rPr>
              <a:t>Ministry of Pastoral Care</a:t>
            </a:r>
          </a:p>
          <a:p>
            <a:pPr algn="l"/>
            <a:r>
              <a:rPr lang="en-US" sz="2800" dirty="0">
                <a:latin typeface="Calibri Light" panose="020F0302020204030204" pitchFamily="34" charset="0"/>
              </a:rPr>
              <a:t>Ministry of Prayer &amp; Worship</a:t>
            </a:r>
          </a:p>
          <a:p>
            <a:pPr algn="l"/>
            <a:br>
              <a:rPr lang="en-US" dirty="0"/>
            </a:br>
            <a:endParaRPr 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31234" r="31234"/>
          <a:stretch>
            <a:fillRect/>
          </a:stretch>
        </p:blipFill>
        <p:spPr/>
      </p:pic>
      <p:sp>
        <p:nvSpPr>
          <p:cNvPr id="3" name="TextBox 2">
            <a:extLst>
              <a:ext uri="{FF2B5EF4-FFF2-40B4-BE49-F238E27FC236}">
                <a16:creationId xmlns:a16="http://schemas.microsoft.com/office/drawing/2014/main" id="{17C0344A-A702-36D1-8315-0E0FC3847C0E}"/>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6</a:t>
            </a:r>
          </a:p>
        </p:txBody>
      </p:sp>
    </p:spTree>
    <p:extLst>
      <p:ext uri="{BB962C8B-B14F-4D97-AF65-F5344CB8AC3E}">
        <p14:creationId xmlns:p14="http://schemas.microsoft.com/office/powerpoint/2010/main" val="3714502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anim calcmode="lin" valueType="num">
                                      <p:cBhvr>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2000"/>
                                        <p:tgtEl>
                                          <p:spTgt spid="5">
                                            <p:txEl>
                                              <p:pRg st="6" end="6"/>
                                            </p:txEl>
                                          </p:spTgt>
                                        </p:tgtEl>
                                      </p:cBhvr>
                                    </p:animEffect>
                                    <p:anim calcmode="lin" valueType="num">
                                      <p:cBhvr>
                                        <p:cTn id="50"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2000"/>
                                        <p:tgtEl>
                                          <p:spTgt spid="5">
                                            <p:txEl>
                                              <p:pRg st="7" end="7"/>
                                            </p:txEl>
                                          </p:spTgt>
                                        </p:tgtEl>
                                      </p:cBhvr>
                                    </p:animEffect>
                                    <p:anim calcmode="lin" valueType="num">
                                      <p:cBhvr>
                                        <p:cTn id="5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What elements should </a:t>
            </a:r>
            <a:br>
              <a:rPr lang="en-US" b="1" dirty="0"/>
            </a:br>
            <a:r>
              <a:rPr lang="en-US" b="1" dirty="0"/>
              <a:t>be contained in youth programming?</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442551" y="753035"/>
            <a:ext cx="3275751" cy="4935071"/>
          </a:xfrm>
        </p:spPr>
      </p:pic>
      <p:sp>
        <p:nvSpPr>
          <p:cNvPr id="5" name="Text Placeholder 4"/>
          <p:cNvSpPr>
            <a:spLocks noGrp="1"/>
          </p:cNvSpPr>
          <p:nvPr>
            <p:ph type="body" sz="half" idx="2"/>
          </p:nvPr>
        </p:nvSpPr>
        <p:spPr>
          <a:xfrm>
            <a:off x="913794" y="2822503"/>
            <a:ext cx="5934949" cy="2988491"/>
          </a:xfrm>
        </p:spPr>
        <p:txBody>
          <a:bodyPr>
            <a:normAutofit fontScale="85000" lnSpcReduction="20000"/>
          </a:bodyPr>
          <a:lstStyle/>
          <a:p>
            <a:pPr algn="l"/>
            <a:r>
              <a:rPr lang="en-US" sz="3600" dirty="0">
                <a:latin typeface="Calibri Light" panose="020F0302020204030204" pitchFamily="34" charset="0"/>
              </a:rPr>
              <a:t>Effective catechesis follows the way of Jesus when it engages the </a:t>
            </a:r>
            <a:r>
              <a:rPr lang="en-US" sz="3600" dirty="0">
                <a:solidFill>
                  <a:srgbClr val="C00000"/>
                </a:solidFill>
                <a:latin typeface="Calibri Light" panose="020F0302020204030204" pitchFamily="34" charset="0"/>
              </a:rPr>
              <a:t>head</a:t>
            </a:r>
            <a:r>
              <a:rPr lang="en-US" sz="3600" dirty="0">
                <a:latin typeface="Calibri Light" panose="020F0302020204030204" pitchFamily="34" charset="0"/>
              </a:rPr>
              <a:t> (the cognitive or believing part of the person), the </a:t>
            </a:r>
            <a:r>
              <a:rPr lang="en-US" sz="3600" dirty="0">
                <a:solidFill>
                  <a:srgbClr val="C00000"/>
                </a:solidFill>
                <a:latin typeface="Calibri Light" panose="020F0302020204030204" pitchFamily="34" charset="0"/>
              </a:rPr>
              <a:t>heart </a:t>
            </a:r>
            <a:r>
              <a:rPr lang="en-US" sz="3600" dirty="0">
                <a:latin typeface="Calibri Light" panose="020F0302020204030204" pitchFamily="34" charset="0"/>
              </a:rPr>
              <a:t>(the trusting or affective part, and the </a:t>
            </a:r>
            <a:r>
              <a:rPr lang="en-US" sz="3600" dirty="0">
                <a:solidFill>
                  <a:srgbClr val="C00000"/>
                </a:solidFill>
                <a:latin typeface="Calibri Light" panose="020F0302020204030204" pitchFamily="34" charset="0"/>
              </a:rPr>
              <a:t>hands and feet </a:t>
            </a:r>
            <a:r>
              <a:rPr lang="en-US" sz="3600" dirty="0">
                <a:latin typeface="Calibri Light" panose="020F0302020204030204" pitchFamily="34" charset="0"/>
              </a:rPr>
              <a:t>(the doing or active part).</a:t>
            </a:r>
          </a:p>
          <a:p>
            <a:pPr algn="l"/>
            <a:br>
              <a:rPr lang="en-US" dirty="0"/>
            </a:br>
            <a:endParaRPr lang="en-US" dirty="0"/>
          </a:p>
        </p:txBody>
      </p:sp>
      <p:sp>
        <p:nvSpPr>
          <p:cNvPr id="6" name="Rectangle 5"/>
          <p:cNvSpPr/>
          <p:nvPr/>
        </p:nvSpPr>
        <p:spPr>
          <a:xfrm>
            <a:off x="913794" y="5353358"/>
            <a:ext cx="6096000" cy="646331"/>
          </a:xfrm>
          <a:prstGeom prst="rect">
            <a:avLst/>
          </a:prstGeom>
        </p:spPr>
        <p:txBody>
          <a:bodyPr>
            <a:spAutoFit/>
          </a:bodyPr>
          <a:lstStyle/>
          <a:p>
            <a:r>
              <a:rPr lang="en-US" i="1" dirty="0">
                <a:solidFill>
                  <a:srgbClr val="FFFF00"/>
                </a:solidFill>
                <a:latin typeface="Calibri Light" panose="020F0302020204030204" pitchFamily="34" charset="0"/>
              </a:rPr>
              <a:t>National Director for Catechesis</a:t>
            </a:r>
            <a:br>
              <a:rPr lang="en-US" i="1" dirty="0">
                <a:solidFill>
                  <a:srgbClr val="FFFF00"/>
                </a:solidFill>
                <a:latin typeface="Calibri Light" panose="020F0302020204030204" pitchFamily="34" charset="0"/>
              </a:rPr>
            </a:br>
            <a:r>
              <a:rPr lang="en-US" dirty="0">
                <a:solidFill>
                  <a:srgbClr val="FFFF00"/>
                </a:solidFill>
                <a:latin typeface="Calibri Light" panose="020F0302020204030204" pitchFamily="34" charset="0"/>
              </a:rPr>
              <a:t>United States Conference of Catholic Bishops</a:t>
            </a:r>
          </a:p>
        </p:txBody>
      </p:sp>
      <p:sp>
        <p:nvSpPr>
          <p:cNvPr id="3" name="TextBox 2">
            <a:extLst>
              <a:ext uri="{FF2B5EF4-FFF2-40B4-BE49-F238E27FC236}">
                <a16:creationId xmlns:a16="http://schemas.microsoft.com/office/drawing/2014/main" id="{4FDFCDE7-1A54-0B1A-1016-33427BD51938}"/>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7</a:t>
            </a:r>
          </a:p>
        </p:txBody>
      </p:sp>
    </p:spTree>
    <p:extLst>
      <p:ext uri="{BB962C8B-B14F-4D97-AF65-F5344CB8AC3E}">
        <p14:creationId xmlns:p14="http://schemas.microsoft.com/office/powerpoint/2010/main" val="12482356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06" y="609923"/>
            <a:ext cx="5841038" cy="1284191"/>
          </a:xfrm>
        </p:spPr>
        <p:txBody>
          <a:bodyPr/>
          <a:lstStyle/>
          <a:p>
            <a:r>
              <a:rPr lang="en-US" b="1" dirty="0"/>
              <a:t>What are the Themes </a:t>
            </a:r>
            <a:br>
              <a:rPr lang="en-US" b="1" dirty="0"/>
            </a:br>
            <a:r>
              <a:rPr lang="en-US" b="1" dirty="0"/>
              <a:t>of Youth Ministry?</a:t>
            </a:r>
          </a:p>
        </p:txBody>
      </p:sp>
      <p:sp>
        <p:nvSpPr>
          <p:cNvPr id="5" name="Text Placeholder 4"/>
          <p:cNvSpPr>
            <a:spLocks noGrp="1"/>
          </p:cNvSpPr>
          <p:nvPr>
            <p:ph type="body" sz="half" idx="2"/>
          </p:nvPr>
        </p:nvSpPr>
        <p:spPr>
          <a:xfrm>
            <a:off x="834281" y="2060403"/>
            <a:ext cx="5934949" cy="3972298"/>
          </a:xfrm>
        </p:spPr>
        <p:txBody>
          <a:bodyPr>
            <a:normAutofit lnSpcReduction="10000"/>
          </a:bodyPr>
          <a:lstStyle/>
          <a:p>
            <a:pPr algn="l"/>
            <a:r>
              <a:rPr lang="en-US" sz="2800" dirty="0">
                <a:latin typeface="Calibri Light" panose="020F0302020204030204" pitchFamily="34" charset="0"/>
              </a:rPr>
              <a:t>Developmentally Appropriate</a:t>
            </a:r>
          </a:p>
          <a:p>
            <a:pPr algn="l"/>
            <a:r>
              <a:rPr lang="en-US" sz="2800" dirty="0">
                <a:latin typeface="Calibri Light" panose="020F0302020204030204" pitchFamily="34" charset="0"/>
              </a:rPr>
              <a:t>Family Friendly</a:t>
            </a:r>
          </a:p>
          <a:p>
            <a:pPr algn="l"/>
            <a:r>
              <a:rPr lang="en-US" sz="2800" dirty="0">
                <a:latin typeface="Calibri Light" panose="020F0302020204030204" pitchFamily="34" charset="0"/>
              </a:rPr>
              <a:t>Intergenerational</a:t>
            </a:r>
          </a:p>
          <a:p>
            <a:pPr algn="l"/>
            <a:r>
              <a:rPr lang="en-US" sz="2800" dirty="0">
                <a:latin typeface="Calibri Light" panose="020F0302020204030204" pitchFamily="34" charset="0"/>
              </a:rPr>
              <a:t>Multicultural</a:t>
            </a:r>
          </a:p>
          <a:p>
            <a:pPr algn="l"/>
            <a:r>
              <a:rPr lang="en-US" sz="2800" dirty="0">
                <a:latin typeface="Calibri Light" panose="020F0302020204030204" pitchFamily="34" charset="0"/>
              </a:rPr>
              <a:t>Community-Wide Collaboration</a:t>
            </a:r>
          </a:p>
          <a:p>
            <a:pPr algn="l"/>
            <a:r>
              <a:rPr lang="en-US" sz="2800" dirty="0">
                <a:latin typeface="Calibri Light" panose="020F0302020204030204" pitchFamily="34" charset="0"/>
              </a:rPr>
              <a:t>Leadership</a:t>
            </a:r>
          </a:p>
          <a:p>
            <a:pPr algn="l"/>
            <a:r>
              <a:rPr lang="en-US" sz="2800" dirty="0">
                <a:latin typeface="Calibri Light" panose="020F0302020204030204" pitchFamily="34" charset="0"/>
                <a:ea typeface="Calibri Light" panose="020F0302020204030204" pitchFamily="34" charset="0"/>
                <a:cs typeface="Calibri Light" panose="020F0302020204030204" pitchFamily="34" charset="0"/>
              </a:rPr>
              <a:t>Flexible and Adaptable Programming</a:t>
            </a:r>
            <a:br>
              <a:rPr lang="en-US" dirty="0"/>
            </a:br>
            <a:endParaRPr lang="en-US" dirty="0"/>
          </a:p>
        </p:txBody>
      </p:sp>
      <p:sp>
        <p:nvSpPr>
          <p:cNvPr id="3" name="Picture Placeholder 2"/>
          <p:cNvSpPr>
            <a:spLocks noGrp="1"/>
          </p:cNvSpPr>
          <p:nvPr>
            <p:ph type="pic" idx="1"/>
          </p:nvPr>
        </p:nvSpPr>
        <p:spPr/>
        <p:txBody>
          <a:bodyPr/>
          <a:lstStyle/>
          <a:p>
            <a:endParaRPr lang="en-US"/>
          </a:p>
        </p:txBody>
      </p:sp>
      <p:pic>
        <p:nvPicPr>
          <p:cNvPr id="6" name="Picture 4" descr="Money Tips For Teenagers: Your Future Self Will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554" y="761069"/>
            <a:ext cx="5148026" cy="4956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DD67AD-48EA-F4D8-E433-6941D0AF5166}"/>
              </a:ext>
            </a:extLst>
          </p:cNvPr>
          <p:cNvSpPr txBox="1"/>
          <p:nvPr/>
        </p:nvSpPr>
        <p:spPr>
          <a:xfrm>
            <a:off x="345234" y="345233"/>
            <a:ext cx="363894" cy="307777"/>
          </a:xfrm>
          <a:prstGeom prst="rect">
            <a:avLst/>
          </a:prstGeom>
          <a:noFill/>
          <a:ln w="19050">
            <a:solidFill>
              <a:schemeClr val="tx1">
                <a:lumMod val="95000"/>
              </a:schemeClr>
            </a:solidFill>
          </a:ln>
        </p:spPr>
        <p:txBody>
          <a:bodyPr wrap="square" rtlCol="0">
            <a:spAutoFit/>
          </a:bodyPr>
          <a:lstStyle/>
          <a:p>
            <a:r>
              <a:rPr lang="en-US" sz="1400" b="1" dirty="0"/>
              <a:t>8</a:t>
            </a:r>
          </a:p>
        </p:txBody>
      </p:sp>
    </p:spTree>
    <p:extLst>
      <p:ext uri="{BB962C8B-B14F-4D97-AF65-F5344CB8AC3E}">
        <p14:creationId xmlns:p14="http://schemas.microsoft.com/office/powerpoint/2010/main" val="30932339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anim calcmode="lin" valueType="num">
                                      <p:cBhvr>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44556</TotalTime>
  <Words>1111</Words>
  <Application>Microsoft Office PowerPoint</Application>
  <PresentationFormat>Widescreen</PresentationFormat>
  <Paragraphs>104</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 Light</vt:lpstr>
      <vt:lpstr>Calisto MT</vt:lpstr>
      <vt:lpstr>Wingdings 2</vt:lpstr>
      <vt:lpstr>Slate</vt:lpstr>
      <vt:lpstr>What is Youth Ministry?</vt:lpstr>
      <vt:lpstr>PowerPoint Presentation</vt:lpstr>
      <vt:lpstr>Who are Our Youth?</vt:lpstr>
      <vt:lpstr>What is Youth Ministry?</vt:lpstr>
      <vt:lpstr>What is Youth Ministry?</vt:lpstr>
      <vt:lpstr>What are the Goals  of Youth Ministry?</vt:lpstr>
      <vt:lpstr>What are the Components  of Youth Ministry?</vt:lpstr>
      <vt:lpstr>What elements should  be contained in youth programming?</vt:lpstr>
      <vt:lpstr>What are the Themes  of Youth Ministry?</vt:lpstr>
      <vt:lpstr>What do we mean by “Flexible and Adaptable Programming?”</vt:lpstr>
      <vt:lpstr>A New Approach</vt:lpstr>
      <vt:lpstr>A Guiding Image for  Ministry with Adolescents?</vt:lpstr>
      <vt:lpstr>PowerPoint Presentation</vt:lpstr>
      <vt:lpstr>PowerPoint Presentation</vt:lpstr>
      <vt:lpstr>CLOSING PRAYER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Young  Adult Ministry?</dc:title>
  <dc:creator>Receptionist</dc:creator>
  <cp:lastModifiedBy>Kathleen Molaro</cp:lastModifiedBy>
  <cp:revision>39</cp:revision>
  <dcterms:created xsi:type="dcterms:W3CDTF">2022-10-24T19:32:41Z</dcterms:created>
  <dcterms:modified xsi:type="dcterms:W3CDTF">2024-09-07T00:22:56Z</dcterms:modified>
</cp:coreProperties>
</file>